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86"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640" userDrawn="1">
          <p15:clr>
            <a:srgbClr val="A4A3A4"/>
          </p15:clr>
        </p15:guide>
        <p15:guide id="2" pos="385" userDrawn="1">
          <p15:clr>
            <a:srgbClr val="A4A3A4"/>
          </p15:clr>
        </p15:guide>
        <p15:guide id="3" orient="horz" pos="31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2F2F2"/>
    <a:srgbClr val="EBEB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46" autoAdjust="0"/>
    <p:restoredTop sz="94660"/>
  </p:normalViewPr>
  <p:slideViewPr>
    <p:cSldViewPr snapToGrid="0">
      <p:cViewPr varScale="1">
        <p:scale>
          <a:sx n="103" d="100"/>
          <a:sy n="103" d="100"/>
        </p:scale>
        <p:origin x="-144" y="-84"/>
      </p:cViewPr>
      <p:guideLst>
        <p:guide orient="horz" pos="640"/>
        <p:guide orient="horz" pos="3181"/>
        <p:guide pos="385"/>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a-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4ECF82-78DD-42C2-9DDB-E1F0DD02E438}" type="datetimeFigureOut">
              <a:rPr lang="ca-ES" smtClean="0"/>
              <a:t>29/12/2022</a:t>
            </a:fld>
            <a:endParaRPr lang="ca-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a-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a-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6E3D55-591C-4A05-B122-218D4557AE3E}" type="slidenum">
              <a:rPr lang="ca-ES" smtClean="0"/>
              <a:t>‹Nº›</a:t>
            </a:fld>
            <a:endParaRPr lang="ca-ES"/>
          </a:p>
        </p:txBody>
      </p:sp>
    </p:spTree>
    <p:extLst>
      <p:ext uri="{BB962C8B-B14F-4D97-AF65-F5344CB8AC3E}">
        <p14:creationId xmlns:p14="http://schemas.microsoft.com/office/powerpoint/2010/main" val="576810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ca-ES" dirty="0"/>
          </a:p>
        </p:txBody>
      </p:sp>
      <p:sp>
        <p:nvSpPr>
          <p:cNvPr id="4" name="Marcador de número de diapositiva 3"/>
          <p:cNvSpPr>
            <a:spLocks noGrp="1"/>
          </p:cNvSpPr>
          <p:nvPr>
            <p:ph type="sldNum" sz="quarter" idx="5"/>
          </p:nvPr>
        </p:nvSpPr>
        <p:spPr/>
        <p:txBody>
          <a:bodyPr/>
          <a:lstStyle/>
          <a:p>
            <a:fld id="{FA6E3D55-591C-4A05-B122-218D4557AE3E}" type="slidenum">
              <a:rPr lang="ca-ES" smtClean="0"/>
              <a:t>3</a:t>
            </a:fld>
            <a:endParaRPr lang="ca-ES"/>
          </a:p>
        </p:txBody>
      </p:sp>
    </p:spTree>
    <p:extLst>
      <p:ext uri="{BB962C8B-B14F-4D97-AF65-F5344CB8AC3E}">
        <p14:creationId xmlns:p14="http://schemas.microsoft.com/office/powerpoint/2010/main" val="3270125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lvl="0"/>
            <a:fld id="{361B8FDD-6223-4F7B-A7FC-E7C663076292}" type="datetime1">
              <a:rPr lang="ca-ES" smtClean="0"/>
              <a:pPr lvl="0"/>
              <a:t>29/12/2022</a:t>
            </a:fld>
            <a:endParaRPr lang="ca-ES"/>
          </a:p>
        </p:txBody>
      </p:sp>
      <p:sp>
        <p:nvSpPr>
          <p:cNvPr id="5" name="Footer Placeholder 4"/>
          <p:cNvSpPr>
            <a:spLocks noGrp="1"/>
          </p:cNvSpPr>
          <p:nvPr>
            <p:ph type="ftr" sz="quarter" idx="11"/>
          </p:nvPr>
        </p:nvSpPr>
        <p:spPr/>
        <p:txBody>
          <a:bodyPr/>
          <a:lstStyle/>
          <a:p>
            <a:pPr lvl="0"/>
            <a:endParaRPr lang="ca-ES"/>
          </a:p>
        </p:txBody>
      </p:sp>
      <p:sp>
        <p:nvSpPr>
          <p:cNvPr id="6" name="Slide Number Placeholder 5"/>
          <p:cNvSpPr>
            <a:spLocks noGrp="1"/>
          </p:cNvSpPr>
          <p:nvPr>
            <p:ph type="sldNum" sz="quarter" idx="12"/>
          </p:nvPr>
        </p:nvSpPr>
        <p:spPr/>
        <p:txBody>
          <a:bodyPr/>
          <a:lstStyle/>
          <a:p>
            <a:pPr lvl="0"/>
            <a:fld id="{A9CD039E-B61C-4B70-B3CB-2431CC8E29D1}" type="slidenum">
              <a:rPr lang="ca-ES" smtClean="0"/>
              <a:t>‹Nº›</a:t>
            </a:fld>
            <a:endParaRPr lang="ca-ES"/>
          </a:p>
        </p:txBody>
      </p:sp>
    </p:spTree>
    <p:extLst>
      <p:ext uri="{BB962C8B-B14F-4D97-AF65-F5344CB8AC3E}">
        <p14:creationId xmlns:p14="http://schemas.microsoft.com/office/powerpoint/2010/main" val="407234757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lvl="0"/>
            <a:fld id="{E763B090-7AE6-4813-98A0-02A8906C044F}" type="datetime1">
              <a:rPr lang="ca-ES" smtClean="0"/>
              <a:pPr lvl="0"/>
              <a:t>29/12/2022</a:t>
            </a:fld>
            <a:endParaRPr lang="ca-ES"/>
          </a:p>
        </p:txBody>
      </p:sp>
      <p:sp>
        <p:nvSpPr>
          <p:cNvPr id="5" name="Footer Placeholder 4"/>
          <p:cNvSpPr>
            <a:spLocks noGrp="1"/>
          </p:cNvSpPr>
          <p:nvPr>
            <p:ph type="ftr" sz="quarter" idx="11"/>
          </p:nvPr>
        </p:nvSpPr>
        <p:spPr/>
        <p:txBody>
          <a:bodyPr/>
          <a:lstStyle/>
          <a:p>
            <a:pPr lvl="0"/>
            <a:endParaRPr lang="ca-ES"/>
          </a:p>
        </p:txBody>
      </p:sp>
      <p:sp>
        <p:nvSpPr>
          <p:cNvPr id="6" name="Slide Number Placeholder 5"/>
          <p:cNvSpPr>
            <a:spLocks noGrp="1"/>
          </p:cNvSpPr>
          <p:nvPr>
            <p:ph type="sldNum" sz="quarter" idx="12"/>
          </p:nvPr>
        </p:nvSpPr>
        <p:spPr/>
        <p:txBody>
          <a:bodyPr/>
          <a:lstStyle/>
          <a:p>
            <a:pPr lvl="0"/>
            <a:fld id="{F9D6F231-C1A4-4BCC-B955-D484E89B4A43}" type="slidenum">
              <a:rPr lang="ca-ES" smtClean="0"/>
              <a:t>‹Nº›</a:t>
            </a:fld>
            <a:endParaRPr lang="ca-ES"/>
          </a:p>
        </p:txBody>
      </p:sp>
    </p:spTree>
    <p:extLst>
      <p:ext uri="{BB962C8B-B14F-4D97-AF65-F5344CB8AC3E}">
        <p14:creationId xmlns:p14="http://schemas.microsoft.com/office/powerpoint/2010/main" val="1963464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lvl="0"/>
            <a:fld id="{B4C36C39-A301-47EE-A4E5-8ECC398E9FE8}" type="datetime1">
              <a:rPr lang="ca-ES" smtClean="0"/>
              <a:pPr lvl="0"/>
              <a:t>29/12/2022</a:t>
            </a:fld>
            <a:endParaRPr lang="ca-ES"/>
          </a:p>
        </p:txBody>
      </p:sp>
      <p:sp>
        <p:nvSpPr>
          <p:cNvPr id="5" name="Footer Placeholder 4"/>
          <p:cNvSpPr>
            <a:spLocks noGrp="1"/>
          </p:cNvSpPr>
          <p:nvPr>
            <p:ph type="ftr" sz="quarter" idx="11"/>
          </p:nvPr>
        </p:nvSpPr>
        <p:spPr/>
        <p:txBody>
          <a:bodyPr/>
          <a:lstStyle/>
          <a:p>
            <a:pPr lvl="0"/>
            <a:endParaRPr lang="ca-ES"/>
          </a:p>
        </p:txBody>
      </p:sp>
      <p:sp>
        <p:nvSpPr>
          <p:cNvPr id="6" name="Slide Number Placeholder 5"/>
          <p:cNvSpPr>
            <a:spLocks noGrp="1"/>
          </p:cNvSpPr>
          <p:nvPr>
            <p:ph type="sldNum" sz="quarter" idx="12"/>
          </p:nvPr>
        </p:nvSpPr>
        <p:spPr/>
        <p:txBody>
          <a:bodyPr/>
          <a:lstStyle/>
          <a:p>
            <a:pPr lvl="0"/>
            <a:fld id="{BB4EAC9D-C9FB-465B-8F4C-3DFF3155B077}" type="slidenum">
              <a:rPr lang="ca-ES" smtClean="0"/>
              <a:t>‹Nº›</a:t>
            </a:fld>
            <a:endParaRPr lang="ca-ES"/>
          </a:p>
        </p:txBody>
      </p:sp>
    </p:spTree>
    <p:extLst>
      <p:ext uri="{BB962C8B-B14F-4D97-AF65-F5344CB8AC3E}">
        <p14:creationId xmlns:p14="http://schemas.microsoft.com/office/powerpoint/2010/main" val="682330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lvl="0"/>
            <a:fld id="{78B3ADE5-57D0-42CC-99C0-F62D7DE2CB35}" type="datetime1">
              <a:rPr lang="ca-ES" smtClean="0"/>
              <a:pPr lvl="0"/>
              <a:t>29/12/2022</a:t>
            </a:fld>
            <a:endParaRPr lang="ca-ES"/>
          </a:p>
        </p:txBody>
      </p:sp>
      <p:sp>
        <p:nvSpPr>
          <p:cNvPr id="5" name="Footer Placeholder 4"/>
          <p:cNvSpPr>
            <a:spLocks noGrp="1"/>
          </p:cNvSpPr>
          <p:nvPr>
            <p:ph type="ftr" sz="quarter" idx="11"/>
          </p:nvPr>
        </p:nvSpPr>
        <p:spPr/>
        <p:txBody>
          <a:bodyPr/>
          <a:lstStyle/>
          <a:p>
            <a:pPr lvl="0"/>
            <a:endParaRPr lang="ca-ES"/>
          </a:p>
        </p:txBody>
      </p:sp>
      <p:sp>
        <p:nvSpPr>
          <p:cNvPr id="6" name="Slide Number Placeholder 5"/>
          <p:cNvSpPr>
            <a:spLocks noGrp="1"/>
          </p:cNvSpPr>
          <p:nvPr>
            <p:ph type="sldNum" sz="quarter" idx="12"/>
          </p:nvPr>
        </p:nvSpPr>
        <p:spPr/>
        <p:txBody>
          <a:bodyPr/>
          <a:lstStyle/>
          <a:p>
            <a:pPr lvl="0"/>
            <a:fld id="{4E1948E9-214F-4F8F-8A18-CA0C11E9C333}" type="slidenum">
              <a:rPr lang="ca-ES" smtClean="0"/>
              <a:t>‹Nº›</a:t>
            </a:fld>
            <a:endParaRPr lang="ca-ES"/>
          </a:p>
        </p:txBody>
      </p:sp>
    </p:spTree>
    <p:extLst>
      <p:ext uri="{BB962C8B-B14F-4D97-AF65-F5344CB8AC3E}">
        <p14:creationId xmlns:p14="http://schemas.microsoft.com/office/powerpoint/2010/main" val="389564546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lvl="0"/>
            <a:fld id="{A1553BE5-0E2F-4719-822D-296FF7F45D74}" type="datetime1">
              <a:rPr lang="ca-ES" smtClean="0"/>
              <a:pPr lvl="0"/>
              <a:t>29/12/2022</a:t>
            </a:fld>
            <a:endParaRPr lang="ca-ES"/>
          </a:p>
        </p:txBody>
      </p:sp>
      <p:sp>
        <p:nvSpPr>
          <p:cNvPr id="5" name="Footer Placeholder 4"/>
          <p:cNvSpPr>
            <a:spLocks noGrp="1"/>
          </p:cNvSpPr>
          <p:nvPr>
            <p:ph type="ftr" sz="quarter" idx="11"/>
          </p:nvPr>
        </p:nvSpPr>
        <p:spPr/>
        <p:txBody>
          <a:bodyPr/>
          <a:lstStyle/>
          <a:p>
            <a:pPr lvl="0"/>
            <a:endParaRPr lang="ca-ES"/>
          </a:p>
        </p:txBody>
      </p:sp>
      <p:sp>
        <p:nvSpPr>
          <p:cNvPr id="6" name="Slide Number Placeholder 5"/>
          <p:cNvSpPr>
            <a:spLocks noGrp="1"/>
          </p:cNvSpPr>
          <p:nvPr>
            <p:ph type="sldNum" sz="quarter" idx="12"/>
          </p:nvPr>
        </p:nvSpPr>
        <p:spPr/>
        <p:txBody>
          <a:bodyPr/>
          <a:lstStyle/>
          <a:p>
            <a:pPr lvl="0"/>
            <a:fld id="{4F7A8C41-C474-4A6F-B6D3-C2425948CDC6}" type="slidenum">
              <a:rPr lang="ca-ES" smtClean="0"/>
              <a:t>‹Nº›</a:t>
            </a:fld>
            <a:endParaRPr lang="ca-ES"/>
          </a:p>
        </p:txBody>
      </p:sp>
    </p:spTree>
    <p:extLst>
      <p:ext uri="{BB962C8B-B14F-4D97-AF65-F5344CB8AC3E}">
        <p14:creationId xmlns:p14="http://schemas.microsoft.com/office/powerpoint/2010/main" val="314718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lvl="0"/>
            <a:fld id="{2AD788B4-7342-49D3-B350-2FCFA270A56B}" type="datetime1">
              <a:rPr lang="ca-ES" smtClean="0"/>
              <a:pPr lvl="0"/>
              <a:t>29/12/2022</a:t>
            </a:fld>
            <a:endParaRPr lang="ca-ES"/>
          </a:p>
        </p:txBody>
      </p:sp>
      <p:sp>
        <p:nvSpPr>
          <p:cNvPr id="6" name="Footer Placeholder 5"/>
          <p:cNvSpPr>
            <a:spLocks noGrp="1"/>
          </p:cNvSpPr>
          <p:nvPr>
            <p:ph type="ftr" sz="quarter" idx="11"/>
          </p:nvPr>
        </p:nvSpPr>
        <p:spPr/>
        <p:txBody>
          <a:bodyPr/>
          <a:lstStyle/>
          <a:p>
            <a:pPr lvl="0"/>
            <a:endParaRPr lang="ca-ES"/>
          </a:p>
        </p:txBody>
      </p:sp>
      <p:sp>
        <p:nvSpPr>
          <p:cNvPr id="7" name="Slide Number Placeholder 6"/>
          <p:cNvSpPr>
            <a:spLocks noGrp="1"/>
          </p:cNvSpPr>
          <p:nvPr>
            <p:ph type="sldNum" sz="quarter" idx="12"/>
          </p:nvPr>
        </p:nvSpPr>
        <p:spPr/>
        <p:txBody>
          <a:bodyPr/>
          <a:lstStyle/>
          <a:p>
            <a:pPr lvl="0"/>
            <a:fld id="{6C547D3A-760C-47FB-8E35-D0CAAA69DF78}" type="slidenum">
              <a:rPr lang="ca-ES" smtClean="0"/>
              <a:t>‹Nº›</a:t>
            </a:fld>
            <a:endParaRPr lang="ca-ES"/>
          </a:p>
        </p:txBody>
      </p:sp>
    </p:spTree>
    <p:extLst>
      <p:ext uri="{BB962C8B-B14F-4D97-AF65-F5344CB8AC3E}">
        <p14:creationId xmlns:p14="http://schemas.microsoft.com/office/powerpoint/2010/main" val="3545058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lvl="0"/>
            <a:fld id="{ECEE5CEC-5A83-4FFA-B91B-42C5DB3210A9}" type="datetime1">
              <a:rPr lang="ca-ES" smtClean="0"/>
              <a:pPr lvl="0"/>
              <a:t>29/12/2022</a:t>
            </a:fld>
            <a:endParaRPr lang="ca-ES"/>
          </a:p>
        </p:txBody>
      </p:sp>
      <p:sp>
        <p:nvSpPr>
          <p:cNvPr id="8" name="Footer Placeholder 7"/>
          <p:cNvSpPr>
            <a:spLocks noGrp="1"/>
          </p:cNvSpPr>
          <p:nvPr>
            <p:ph type="ftr" sz="quarter" idx="11"/>
          </p:nvPr>
        </p:nvSpPr>
        <p:spPr/>
        <p:txBody>
          <a:bodyPr/>
          <a:lstStyle/>
          <a:p>
            <a:pPr lvl="0"/>
            <a:endParaRPr lang="ca-ES"/>
          </a:p>
        </p:txBody>
      </p:sp>
      <p:sp>
        <p:nvSpPr>
          <p:cNvPr id="9" name="Slide Number Placeholder 8"/>
          <p:cNvSpPr>
            <a:spLocks noGrp="1"/>
          </p:cNvSpPr>
          <p:nvPr>
            <p:ph type="sldNum" sz="quarter" idx="12"/>
          </p:nvPr>
        </p:nvSpPr>
        <p:spPr/>
        <p:txBody>
          <a:bodyPr/>
          <a:lstStyle/>
          <a:p>
            <a:pPr lvl="0"/>
            <a:fld id="{18C17705-4EBA-48FE-B10A-EA43C020D3FB}" type="slidenum">
              <a:rPr lang="ca-ES" smtClean="0"/>
              <a:t>‹Nº›</a:t>
            </a:fld>
            <a:endParaRPr lang="ca-ES"/>
          </a:p>
        </p:txBody>
      </p:sp>
    </p:spTree>
    <p:extLst>
      <p:ext uri="{BB962C8B-B14F-4D97-AF65-F5344CB8AC3E}">
        <p14:creationId xmlns:p14="http://schemas.microsoft.com/office/powerpoint/2010/main" val="2435097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lvl="0"/>
            <a:fld id="{534C94E4-B614-4A8C-9438-5BE97FFF9DA7}" type="datetime1">
              <a:rPr lang="ca-ES" smtClean="0"/>
              <a:pPr lvl="0"/>
              <a:t>29/12/2022</a:t>
            </a:fld>
            <a:endParaRPr lang="ca-ES"/>
          </a:p>
        </p:txBody>
      </p:sp>
      <p:sp>
        <p:nvSpPr>
          <p:cNvPr id="4" name="Footer Placeholder 3"/>
          <p:cNvSpPr>
            <a:spLocks noGrp="1"/>
          </p:cNvSpPr>
          <p:nvPr>
            <p:ph type="ftr" sz="quarter" idx="11"/>
          </p:nvPr>
        </p:nvSpPr>
        <p:spPr/>
        <p:txBody>
          <a:bodyPr/>
          <a:lstStyle/>
          <a:p>
            <a:pPr lvl="0"/>
            <a:endParaRPr lang="ca-ES"/>
          </a:p>
        </p:txBody>
      </p:sp>
      <p:sp>
        <p:nvSpPr>
          <p:cNvPr id="5" name="Slide Number Placeholder 4"/>
          <p:cNvSpPr>
            <a:spLocks noGrp="1"/>
          </p:cNvSpPr>
          <p:nvPr>
            <p:ph type="sldNum" sz="quarter" idx="12"/>
          </p:nvPr>
        </p:nvSpPr>
        <p:spPr/>
        <p:txBody>
          <a:bodyPr/>
          <a:lstStyle/>
          <a:p>
            <a:pPr lvl="0"/>
            <a:fld id="{7AB3DA80-BC81-4F70-A8C4-0DAA84F644EA}" type="slidenum">
              <a:rPr lang="ca-ES" smtClean="0"/>
              <a:t>‹Nº›</a:t>
            </a:fld>
            <a:endParaRPr lang="ca-ES"/>
          </a:p>
        </p:txBody>
      </p:sp>
    </p:spTree>
    <p:extLst>
      <p:ext uri="{BB962C8B-B14F-4D97-AF65-F5344CB8AC3E}">
        <p14:creationId xmlns:p14="http://schemas.microsoft.com/office/powerpoint/2010/main" val="1783052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fld id="{CA2E6F07-9946-484A-B3D3-AEDFAC091B52}" type="datetime1">
              <a:rPr lang="ca-ES" smtClean="0"/>
              <a:pPr lvl="0"/>
              <a:t>29/12/2022</a:t>
            </a:fld>
            <a:endParaRPr lang="ca-ES"/>
          </a:p>
        </p:txBody>
      </p:sp>
      <p:sp>
        <p:nvSpPr>
          <p:cNvPr id="3" name="Footer Placeholder 2"/>
          <p:cNvSpPr>
            <a:spLocks noGrp="1"/>
          </p:cNvSpPr>
          <p:nvPr>
            <p:ph type="ftr" sz="quarter" idx="11"/>
          </p:nvPr>
        </p:nvSpPr>
        <p:spPr/>
        <p:txBody>
          <a:bodyPr/>
          <a:lstStyle/>
          <a:p>
            <a:pPr lvl="0"/>
            <a:endParaRPr lang="ca-ES"/>
          </a:p>
        </p:txBody>
      </p:sp>
      <p:sp>
        <p:nvSpPr>
          <p:cNvPr id="4" name="Slide Number Placeholder 3"/>
          <p:cNvSpPr>
            <a:spLocks noGrp="1"/>
          </p:cNvSpPr>
          <p:nvPr>
            <p:ph type="sldNum" sz="quarter" idx="12"/>
          </p:nvPr>
        </p:nvSpPr>
        <p:spPr/>
        <p:txBody>
          <a:bodyPr/>
          <a:lstStyle/>
          <a:p>
            <a:pPr lvl="0"/>
            <a:fld id="{F913CB89-905F-4048-BFB6-062DC9D766D9}" type="slidenum">
              <a:rPr lang="ca-ES" smtClean="0"/>
              <a:t>‹Nº›</a:t>
            </a:fld>
            <a:endParaRPr lang="ca-ES"/>
          </a:p>
        </p:txBody>
      </p:sp>
    </p:spTree>
    <p:extLst>
      <p:ext uri="{BB962C8B-B14F-4D97-AF65-F5344CB8AC3E}">
        <p14:creationId xmlns:p14="http://schemas.microsoft.com/office/powerpoint/2010/main" val="3890068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lvl="0"/>
            <a:fld id="{51CE96A1-57A9-430B-AC83-2F30DD0B2CAD}" type="datetime1">
              <a:rPr lang="ca-ES" smtClean="0"/>
              <a:pPr lvl="0"/>
              <a:t>29/12/2022</a:t>
            </a:fld>
            <a:endParaRPr lang="ca-ES"/>
          </a:p>
        </p:txBody>
      </p:sp>
      <p:sp>
        <p:nvSpPr>
          <p:cNvPr id="6" name="Footer Placeholder 5"/>
          <p:cNvSpPr>
            <a:spLocks noGrp="1"/>
          </p:cNvSpPr>
          <p:nvPr>
            <p:ph type="ftr" sz="quarter" idx="11"/>
          </p:nvPr>
        </p:nvSpPr>
        <p:spPr/>
        <p:txBody>
          <a:bodyPr/>
          <a:lstStyle/>
          <a:p>
            <a:pPr lvl="0"/>
            <a:endParaRPr lang="ca-ES"/>
          </a:p>
        </p:txBody>
      </p:sp>
      <p:sp>
        <p:nvSpPr>
          <p:cNvPr id="7" name="Slide Number Placeholder 6"/>
          <p:cNvSpPr>
            <a:spLocks noGrp="1"/>
          </p:cNvSpPr>
          <p:nvPr>
            <p:ph type="sldNum" sz="quarter" idx="12"/>
          </p:nvPr>
        </p:nvSpPr>
        <p:spPr/>
        <p:txBody>
          <a:bodyPr/>
          <a:lstStyle/>
          <a:p>
            <a:pPr lvl="0"/>
            <a:fld id="{6FDB44BD-215F-487C-90E2-27C4F8DD1787}" type="slidenum">
              <a:rPr lang="ca-ES" smtClean="0"/>
              <a:t>‹Nº›</a:t>
            </a:fld>
            <a:endParaRPr lang="ca-ES"/>
          </a:p>
        </p:txBody>
      </p:sp>
    </p:spTree>
    <p:extLst>
      <p:ext uri="{BB962C8B-B14F-4D97-AF65-F5344CB8AC3E}">
        <p14:creationId xmlns:p14="http://schemas.microsoft.com/office/powerpoint/2010/main" val="312873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lvl="0"/>
            <a:fld id="{F40F6F19-3F4C-4EFA-9253-87CBA9533459}" type="datetime1">
              <a:rPr lang="ca-ES" smtClean="0"/>
              <a:pPr lvl="0"/>
              <a:t>29/12/2022</a:t>
            </a:fld>
            <a:endParaRPr lang="ca-ES"/>
          </a:p>
        </p:txBody>
      </p:sp>
      <p:sp>
        <p:nvSpPr>
          <p:cNvPr id="6" name="Footer Placeholder 5"/>
          <p:cNvSpPr>
            <a:spLocks noGrp="1"/>
          </p:cNvSpPr>
          <p:nvPr>
            <p:ph type="ftr" sz="quarter" idx="11"/>
          </p:nvPr>
        </p:nvSpPr>
        <p:spPr/>
        <p:txBody>
          <a:bodyPr/>
          <a:lstStyle/>
          <a:p>
            <a:pPr lvl="0"/>
            <a:endParaRPr lang="ca-ES"/>
          </a:p>
        </p:txBody>
      </p:sp>
      <p:sp>
        <p:nvSpPr>
          <p:cNvPr id="7" name="Slide Number Placeholder 6"/>
          <p:cNvSpPr>
            <a:spLocks noGrp="1"/>
          </p:cNvSpPr>
          <p:nvPr>
            <p:ph type="sldNum" sz="quarter" idx="12"/>
          </p:nvPr>
        </p:nvSpPr>
        <p:spPr/>
        <p:txBody>
          <a:bodyPr/>
          <a:lstStyle/>
          <a:p>
            <a:pPr lvl="0"/>
            <a:fld id="{FF8848FA-7F9A-4B67-B839-3CD4C412A135}" type="slidenum">
              <a:rPr lang="ca-ES" smtClean="0"/>
              <a:t>‹Nº›</a:t>
            </a:fld>
            <a:endParaRPr lang="ca-ES"/>
          </a:p>
        </p:txBody>
      </p:sp>
    </p:spTree>
    <p:extLst>
      <p:ext uri="{BB962C8B-B14F-4D97-AF65-F5344CB8AC3E}">
        <p14:creationId xmlns:p14="http://schemas.microsoft.com/office/powerpoint/2010/main" val="351408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lvl="0"/>
            <a:fld id="{C3859769-2EE0-40C4-AD69-54E53D6616D4}" type="datetime1">
              <a:rPr lang="ca-ES" smtClean="0"/>
              <a:pPr lvl="0"/>
              <a:t>29/12/2022</a:t>
            </a:fld>
            <a:endParaRPr lang="ca-E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lvl="0"/>
            <a:endParaRPr lang="ca-E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lvl="0"/>
            <a:fld id="{E1BEEB5D-C77F-4EE9-8100-7F994FDEF948}" type="slidenum">
              <a:rPr lang="ca-ES" smtClean="0"/>
              <a:t>‹Nº›</a:t>
            </a:fld>
            <a:endParaRPr lang="ca-ES"/>
          </a:p>
        </p:txBody>
      </p:sp>
      <p:pic>
        <p:nvPicPr>
          <p:cNvPr id="7" name="Picture 4" descr="Resultat d'imatges de logo diputació de barcelona">
            <a:extLst>
              <a:ext uri="{FF2B5EF4-FFF2-40B4-BE49-F238E27FC236}">
                <a16:creationId xmlns:a16="http://schemas.microsoft.com/office/drawing/2014/main" xmlns="" id="{3777ACAA-39BA-49E2-8C49-92A311C4C093}"/>
              </a:ext>
            </a:extLst>
          </p:cNvPr>
          <p:cNvPicPr>
            <a:picLocks noChangeAspect="1"/>
          </p:cNvPicPr>
          <p:nvPr userDrawn="1"/>
        </p:nvPicPr>
        <p:blipFill>
          <a:blip r:embed="rId13"/>
          <a:srcRect/>
          <a:stretch>
            <a:fillRect/>
          </a:stretch>
        </p:blipFill>
        <p:spPr>
          <a:xfrm>
            <a:off x="3986442" y="6313399"/>
            <a:ext cx="1254071" cy="415578"/>
          </a:xfrm>
          <a:prstGeom prst="rect">
            <a:avLst/>
          </a:prstGeom>
          <a:noFill/>
          <a:ln cap="flat">
            <a:noFill/>
          </a:ln>
        </p:spPr>
      </p:pic>
      <p:pic>
        <p:nvPicPr>
          <p:cNvPr id="8" name="4 Imagen" descr="logo-diversitas-NOU.jpg">
            <a:extLst>
              <a:ext uri="{FF2B5EF4-FFF2-40B4-BE49-F238E27FC236}">
                <a16:creationId xmlns:a16="http://schemas.microsoft.com/office/drawing/2014/main" xmlns="" id="{CAEA2F61-078D-4AD4-BE3F-4B30C2C0030E}"/>
              </a:ext>
            </a:extLst>
          </p:cNvPr>
          <p:cNvPicPr>
            <a:picLocks noChangeAspect="1"/>
          </p:cNvPicPr>
          <p:nvPr userDrawn="1"/>
        </p:nvPicPr>
        <p:blipFill>
          <a:blip r:embed="rId14"/>
          <a:srcRect/>
          <a:stretch>
            <a:fillRect/>
          </a:stretch>
        </p:blipFill>
        <p:spPr>
          <a:xfrm>
            <a:off x="7507526" y="6238968"/>
            <a:ext cx="1191997" cy="415577"/>
          </a:xfrm>
          <a:prstGeom prst="rect">
            <a:avLst/>
          </a:prstGeom>
          <a:noFill/>
          <a:ln cap="flat">
            <a:noFill/>
          </a:ln>
        </p:spPr>
      </p:pic>
      <p:pic>
        <p:nvPicPr>
          <p:cNvPr id="9" name="Picture 2" descr="L'Ajuntament de Manresa suspèn activitats en equipaments municipals durant  15 dies com a mesura de prevenció pel coronavirus - Ajuntament de Manresa">
            <a:extLst>
              <a:ext uri="{FF2B5EF4-FFF2-40B4-BE49-F238E27FC236}">
                <a16:creationId xmlns:a16="http://schemas.microsoft.com/office/drawing/2014/main" xmlns="" id="{DE968806-7765-453A-BF28-0166B691E437}"/>
              </a:ext>
            </a:extLst>
          </p:cNvPr>
          <p:cNvPicPr>
            <a:picLocks noChangeAspect="1" noChangeArrowheads="1"/>
          </p:cNvPicPr>
          <p:nvPr userDrawn="1"/>
        </p:nvPicPr>
        <p:blipFill rotWithShape="1">
          <a:blip r:embed="rId15">
            <a:extLst>
              <a:ext uri="{28A0092B-C50C-407E-A947-70E740481C1C}">
                <a14:useLocalDpi xmlns:a14="http://schemas.microsoft.com/office/drawing/2010/main" val="0"/>
              </a:ext>
            </a:extLst>
          </a:blip>
          <a:srcRect t="14521" b="19190"/>
          <a:stretch/>
        </p:blipFill>
        <p:spPr bwMode="auto">
          <a:xfrm>
            <a:off x="363794" y="6148324"/>
            <a:ext cx="1386377" cy="6505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96139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F08062BC-D7A6-4261-BB8F-5BF0E292FE6C}"/>
              </a:ext>
            </a:extLst>
          </p:cNvPr>
          <p:cNvSpPr/>
          <p:nvPr/>
        </p:nvSpPr>
        <p:spPr>
          <a:xfrm>
            <a:off x="233916" y="1343163"/>
            <a:ext cx="8686800" cy="1300356"/>
          </a:xfrm>
          <a:prstGeom prst="rect">
            <a:avLst/>
          </a:prstGeom>
          <a:noFill/>
          <a:ln cap="flat">
            <a:noFill/>
            <a:prstDash val="solid"/>
          </a:ln>
        </p:spPr>
        <p:txBody>
          <a:bodyPr vert="horz" wrap="square" lIns="68580" tIns="34290" rIns="68580" bIns="34290" anchor="t" anchorCtr="1" compatLnSpc="1">
            <a:spAutoFit/>
          </a:bodyPr>
          <a:lstStyle/>
          <a:p>
            <a:pPr algn="ctr" defTabSz="685800">
              <a:defRPr sz="1800" b="0" i="0" u="none" strike="noStrike" kern="0" cap="none" spc="0" baseline="0">
                <a:solidFill>
                  <a:srgbClr val="000000"/>
                </a:solidFill>
                <a:uFillTx/>
              </a:defRPr>
            </a:pPr>
            <a:r>
              <a:rPr lang="ca-ES" sz="8000" b="1" dirty="0">
                <a:solidFill>
                  <a:srgbClr val="002060"/>
                </a:solidFill>
                <a:latin typeface="Franklin Gothic Demi" pitchFamily="34"/>
                <a:cs typeface="Arial" pitchFamily="34"/>
              </a:rPr>
              <a:t>Pla Local LGTBI+</a:t>
            </a:r>
          </a:p>
        </p:txBody>
      </p:sp>
      <p:sp>
        <p:nvSpPr>
          <p:cNvPr id="3" name="Rectangle 12">
            <a:extLst>
              <a:ext uri="{FF2B5EF4-FFF2-40B4-BE49-F238E27FC236}">
                <a16:creationId xmlns:a16="http://schemas.microsoft.com/office/drawing/2014/main" xmlns="" id="{7C32D36F-2BF3-4F7C-9B86-BAE1755E2280}"/>
              </a:ext>
            </a:extLst>
          </p:cNvPr>
          <p:cNvSpPr/>
          <p:nvPr/>
        </p:nvSpPr>
        <p:spPr>
          <a:xfrm>
            <a:off x="1936672" y="2718519"/>
            <a:ext cx="5270647" cy="421478"/>
          </a:xfrm>
          <a:prstGeom prst="rect">
            <a:avLst/>
          </a:prstGeom>
          <a:noFill/>
          <a:ln cap="flat">
            <a:noFill/>
            <a:prstDash val="solid"/>
          </a:ln>
        </p:spPr>
        <p:txBody>
          <a:bodyPr vert="horz" wrap="square" lIns="68580" tIns="34290" rIns="68580" bIns="34290" anchor="ctr" anchorCtr="1" compatLnSpc="1">
            <a:noAutofit/>
          </a:bodyPr>
          <a:lstStyle/>
          <a:p>
            <a:pPr algn="ctr" defTabSz="685800">
              <a:defRPr sz="1800" b="0" i="0" u="none" strike="noStrike" kern="0" cap="none" spc="0" baseline="0">
                <a:solidFill>
                  <a:srgbClr val="000000"/>
                </a:solidFill>
                <a:uFillTx/>
              </a:defRPr>
            </a:pPr>
            <a:r>
              <a:rPr lang="es-ES" sz="2400" b="1" dirty="0" err="1">
                <a:solidFill>
                  <a:schemeClr val="accent5">
                    <a:lumMod val="75000"/>
                  </a:schemeClr>
                </a:solidFill>
                <a:latin typeface="Arial" pitchFamily="34"/>
                <a:cs typeface="Arial" pitchFamily="34"/>
              </a:rPr>
              <a:t>Ajuntament</a:t>
            </a:r>
            <a:r>
              <a:rPr lang="es-ES" sz="2400" b="1" dirty="0">
                <a:solidFill>
                  <a:schemeClr val="accent5">
                    <a:lumMod val="75000"/>
                  </a:schemeClr>
                </a:solidFill>
                <a:latin typeface="Arial" pitchFamily="34"/>
                <a:cs typeface="Arial" pitchFamily="34"/>
              </a:rPr>
              <a:t> de Manresa</a:t>
            </a:r>
            <a:endParaRPr lang="es-ES" sz="1350" b="1" dirty="0">
              <a:solidFill>
                <a:schemeClr val="accent5">
                  <a:lumMod val="75000"/>
                </a:schemeClr>
              </a:solidFill>
              <a:latin typeface="Arial" pitchFamily="34"/>
              <a:cs typeface="Arial" pitchFamily="34"/>
            </a:endParaRPr>
          </a:p>
        </p:txBody>
      </p:sp>
      <p:sp>
        <p:nvSpPr>
          <p:cNvPr id="7" name="Rectangle 4">
            <a:extLst>
              <a:ext uri="{FF2B5EF4-FFF2-40B4-BE49-F238E27FC236}">
                <a16:creationId xmlns:a16="http://schemas.microsoft.com/office/drawing/2014/main" xmlns="" id="{83B63E91-3F1C-4763-A629-DBB24D858FFC}"/>
              </a:ext>
            </a:extLst>
          </p:cNvPr>
          <p:cNvSpPr/>
          <p:nvPr/>
        </p:nvSpPr>
        <p:spPr>
          <a:xfrm>
            <a:off x="237456" y="3281840"/>
            <a:ext cx="8686800" cy="530915"/>
          </a:xfrm>
          <a:prstGeom prst="rect">
            <a:avLst/>
          </a:prstGeom>
          <a:noFill/>
          <a:ln cap="flat">
            <a:noFill/>
            <a:prstDash val="solid"/>
          </a:ln>
        </p:spPr>
        <p:txBody>
          <a:bodyPr vert="horz" wrap="square" lIns="68580" tIns="34290" rIns="68580" bIns="34290" anchor="t" anchorCtr="1" compatLnSpc="1">
            <a:spAutoFit/>
          </a:bodyPr>
          <a:lstStyle/>
          <a:p>
            <a:pPr algn="ctr" defTabSz="685800">
              <a:defRPr sz="1800" b="0" i="0" u="none" strike="noStrike" kern="0" cap="none" spc="0" baseline="0">
                <a:solidFill>
                  <a:srgbClr val="000000"/>
                </a:solidFill>
                <a:uFillTx/>
              </a:defRPr>
            </a:pPr>
            <a:r>
              <a:rPr lang="ca-ES" sz="3000" b="1" dirty="0">
                <a:solidFill>
                  <a:srgbClr val="002060"/>
                </a:solidFill>
                <a:latin typeface="Arial" panose="020B0604020202020204" pitchFamily="34" charset="0"/>
                <a:cs typeface="Arial" panose="020B0604020202020204" pitchFamily="34" charset="0"/>
              </a:rPr>
              <a:t>Resultats enquesta ciutadana virtual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157B554-D62A-4B8E-AEF2-402CE7504849}"/>
              </a:ext>
            </a:extLst>
          </p:cNvPr>
          <p:cNvPicPr>
            <a:picLocks noChangeAspect="1"/>
          </p:cNvPicPr>
          <p:nvPr/>
        </p:nvPicPr>
        <p:blipFill rotWithShape="1">
          <a:blip r:embed="rId2"/>
          <a:srcRect l="12077" t="3357" r="10832" b="4796"/>
          <a:stretch/>
        </p:blipFill>
        <p:spPr>
          <a:xfrm>
            <a:off x="710848" y="531625"/>
            <a:ext cx="7726317" cy="4859081"/>
          </a:xfrm>
          <a:prstGeom prst="rect">
            <a:avLst/>
          </a:prstGeom>
        </p:spPr>
      </p:pic>
    </p:spTree>
    <p:extLst>
      <p:ext uri="{BB962C8B-B14F-4D97-AF65-F5344CB8AC3E}">
        <p14:creationId xmlns:p14="http://schemas.microsoft.com/office/powerpoint/2010/main" val="1314557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64473960-ABAA-43E0-AED6-2932CA78A1CD}"/>
              </a:ext>
            </a:extLst>
          </p:cNvPr>
          <p:cNvPicPr>
            <a:picLocks noChangeAspect="1"/>
          </p:cNvPicPr>
          <p:nvPr/>
        </p:nvPicPr>
        <p:blipFill rotWithShape="1">
          <a:blip r:embed="rId2"/>
          <a:srcRect l="19539" t="5728" r="19973" b="4363"/>
          <a:stretch/>
        </p:blipFill>
        <p:spPr>
          <a:xfrm>
            <a:off x="441068" y="1499189"/>
            <a:ext cx="3473426" cy="3115342"/>
          </a:xfrm>
          <a:prstGeom prst="rect">
            <a:avLst/>
          </a:prstGeom>
        </p:spPr>
      </p:pic>
      <p:pic>
        <p:nvPicPr>
          <p:cNvPr id="5" name="Imagen 4">
            <a:extLst>
              <a:ext uri="{FF2B5EF4-FFF2-40B4-BE49-F238E27FC236}">
                <a16:creationId xmlns:a16="http://schemas.microsoft.com/office/drawing/2014/main" xmlns="" id="{B470C812-CCF0-4C44-ACE8-1CBEE359CA6C}"/>
              </a:ext>
            </a:extLst>
          </p:cNvPr>
          <p:cNvPicPr>
            <a:picLocks noChangeAspect="1"/>
          </p:cNvPicPr>
          <p:nvPr/>
        </p:nvPicPr>
        <p:blipFill rotWithShape="1">
          <a:blip r:embed="rId3"/>
          <a:srcRect l="20245" t="5130" r="19810" b="4392"/>
          <a:stretch/>
        </p:blipFill>
        <p:spPr>
          <a:xfrm>
            <a:off x="4768885" y="1488556"/>
            <a:ext cx="4010553" cy="3115342"/>
          </a:xfrm>
          <a:prstGeom prst="rect">
            <a:avLst/>
          </a:prstGeom>
        </p:spPr>
      </p:pic>
    </p:spTree>
    <p:extLst>
      <p:ext uri="{BB962C8B-B14F-4D97-AF65-F5344CB8AC3E}">
        <p14:creationId xmlns:p14="http://schemas.microsoft.com/office/powerpoint/2010/main" val="2364660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ABA735FF-DE51-4DFB-A9E4-926E34108E78}"/>
              </a:ext>
            </a:extLst>
          </p:cNvPr>
          <p:cNvPicPr>
            <a:picLocks noChangeAspect="1"/>
          </p:cNvPicPr>
          <p:nvPr/>
        </p:nvPicPr>
        <p:blipFill rotWithShape="1">
          <a:blip r:embed="rId2"/>
          <a:srcRect l="20451" t="2252" r="18160" b="5911"/>
          <a:stretch/>
        </p:blipFill>
        <p:spPr>
          <a:xfrm>
            <a:off x="2277933" y="542258"/>
            <a:ext cx="4588133" cy="4699409"/>
          </a:xfrm>
          <a:prstGeom prst="rect">
            <a:avLst/>
          </a:prstGeom>
        </p:spPr>
      </p:pic>
    </p:spTree>
    <p:extLst>
      <p:ext uri="{BB962C8B-B14F-4D97-AF65-F5344CB8AC3E}">
        <p14:creationId xmlns:p14="http://schemas.microsoft.com/office/powerpoint/2010/main" val="3144326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CFD48A1F-1E0A-4699-ADE8-245049DEC69E}"/>
              </a:ext>
            </a:extLst>
          </p:cNvPr>
          <p:cNvPicPr>
            <a:picLocks noChangeAspect="1"/>
          </p:cNvPicPr>
          <p:nvPr/>
        </p:nvPicPr>
        <p:blipFill>
          <a:blip r:embed="rId2"/>
          <a:stretch>
            <a:fillRect/>
          </a:stretch>
        </p:blipFill>
        <p:spPr>
          <a:xfrm>
            <a:off x="419798" y="835646"/>
            <a:ext cx="8309527" cy="4994556"/>
          </a:xfrm>
          <a:prstGeom prst="rect">
            <a:avLst/>
          </a:prstGeom>
        </p:spPr>
      </p:pic>
    </p:spTree>
    <p:extLst>
      <p:ext uri="{BB962C8B-B14F-4D97-AF65-F5344CB8AC3E}">
        <p14:creationId xmlns:p14="http://schemas.microsoft.com/office/powerpoint/2010/main" val="752041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79978786-7112-43DB-AF78-8AEDDE3C83FB}"/>
              </a:ext>
            </a:extLst>
          </p:cNvPr>
          <p:cNvPicPr>
            <a:picLocks noChangeAspect="1"/>
          </p:cNvPicPr>
          <p:nvPr/>
        </p:nvPicPr>
        <p:blipFill rotWithShape="1">
          <a:blip r:embed="rId2"/>
          <a:srcRect l="10333" t="3031" r="9114" b="2947"/>
          <a:stretch/>
        </p:blipFill>
        <p:spPr>
          <a:xfrm>
            <a:off x="1407663" y="626696"/>
            <a:ext cx="6328673" cy="4423142"/>
          </a:xfrm>
          <a:prstGeom prst="rect">
            <a:avLst/>
          </a:prstGeom>
        </p:spPr>
      </p:pic>
    </p:spTree>
    <p:extLst>
      <p:ext uri="{BB962C8B-B14F-4D97-AF65-F5344CB8AC3E}">
        <p14:creationId xmlns:p14="http://schemas.microsoft.com/office/powerpoint/2010/main" val="4096125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CB459DBF-B128-43E7-80FA-008590028FA6}"/>
              </a:ext>
            </a:extLst>
          </p:cNvPr>
          <p:cNvPicPr>
            <a:picLocks noChangeAspect="1"/>
          </p:cNvPicPr>
          <p:nvPr/>
        </p:nvPicPr>
        <p:blipFill rotWithShape="1">
          <a:blip r:embed="rId2"/>
          <a:srcRect l="1297" t="1756" r="1567" b="3477"/>
          <a:stretch/>
        </p:blipFill>
        <p:spPr>
          <a:xfrm>
            <a:off x="611188" y="574157"/>
            <a:ext cx="7905491" cy="4635796"/>
          </a:xfrm>
          <a:prstGeom prst="rect">
            <a:avLst/>
          </a:prstGeom>
        </p:spPr>
      </p:pic>
    </p:spTree>
    <p:extLst>
      <p:ext uri="{BB962C8B-B14F-4D97-AF65-F5344CB8AC3E}">
        <p14:creationId xmlns:p14="http://schemas.microsoft.com/office/powerpoint/2010/main" val="1462590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C75230AB-F692-4E0A-AA6E-AC9AD9DE5836}"/>
              </a:ext>
            </a:extLst>
          </p:cNvPr>
          <p:cNvPicPr>
            <a:picLocks noChangeAspect="1"/>
          </p:cNvPicPr>
          <p:nvPr/>
        </p:nvPicPr>
        <p:blipFill rotWithShape="1">
          <a:blip r:embed="rId2"/>
          <a:srcRect l="1225" t="2877" r="2200" b="2398"/>
          <a:stretch/>
        </p:blipFill>
        <p:spPr>
          <a:xfrm>
            <a:off x="925031" y="617001"/>
            <a:ext cx="7357732" cy="4337768"/>
          </a:xfrm>
          <a:prstGeom prst="rect">
            <a:avLst/>
          </a:prstGeom>
        </p:spPr>
      </p:pic>
    </p:spTree>
    <p:extLst>
      <p:ext uri="{BB962C8B-B14F-4D97-AF65-F5344CB8AC3E}">
        <p14:creationId xmlns:p14="http://schemas.microsoft.com/office/powerpoint/2010/main" val="1801961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BCF9B206-42C4-48F8-853D-444B40F37BD1}"/>
              </a:ext>
            </a:extLst>
          </p:cNvPr>
          <p:cNvPicPr>
            <a:picLocks noChangeAspect="1"/>
          </p:cNvPicPr>
          <p:nvPr/>
        </p:nvPicPr>
        <p:blipFill rotWithShape="1">
          <a:blip r:embed="rId2"/>
          <a:srcRect l="23092" t="2811" r="22647" b="4629"/>
          <a:stretch/>
        </p:blipFill>
        <p:spPr>
          <a:xfrm>
            <a:off x="2254104" y="545384"/>
            <a:ext cx="4635796" cy="4090408"/>
          </a:xfrm>
          <a:prstGeom prst="rect">
            <a:avLst/>
          </a:prstGeom>
        </p:spPr>
      </p:pic>
    </p:spTree>
    <p:extLst>
      <p:ext uri="{BB962C8B-B14F-4D97-AF65-F5344CB8AC3E}">
        <p14:creationId xmlns:p14="http://schemas.microsoft.com/office/powerpoint/2010/main" val="2637795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506EC871-94DA-4663-B6A9-AAF9B9FBD907}"/>
              </a:ext>
            </a:extLst>
          </p:cNvPr>
          <p:cNvPicPr>
            <a:picLocks noChangeAspect="1"/>
          </p:cNvPicPr>
          <p:nvPr/>
        </p:nvPicPr>
        <p:blipFill rotWithShape="1">
          <a:blip r:embed="rId2"/>
          <a:srcRect l="1573" t="1799" r="1375" b="3420"/>
          <a:stretch/>
        </p:blipFill>
        <p:spPr>
          <a:xfrm>
            <a:off x="414669" y="1180212"/>
            <a:ext cx="8357191" cy="4178596"/>
          </a:xfrm>
          <a:prstGeom prst="rect">
            <a:avLst/>
          </a:prstGeom>
        </p:spPr>
      </p:pic>
    </p:spTree>
    <p:extLst>
      <p:ext uri="{BB962C8B-B14F-4D97-AF65-F5344CB8AC3E}">
        <p14:creationId xmlns:p14="http://schemas.microsoft.com/office/powerpoint/2010/main" val="2750109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09D8DF85-B25C-4C4B-B3EA-DF7CB7FB8A1A}"/>
              </a:ext>
            </a:extLst>
          </p:cNvPr>
          <p:cNvPicPr>
            <a:picLocks noChangeAspect="1"/>
          </p:cNvPicPr>
          <p:nvPr/>
        </p:nvPicPr>
        <p:blipFill rotWithShape="1">
          <a:blip r:embed="rId2"/>
          <a:srcRect l="1055" t="1114" r="1088" b="2896"/>
          <a:stretch/>
        </p:blipFill>
        <p:spPr>
          <a:xfrm>
            <a:off x="691116" y="1041993"/>
            <a:ext cx="7772400" cy="4582634"/>
          </a:xfrm>
          <a:prstGeom prst="rect">
            <a:avLst/>
          </a:prstGeom>
        </p:spPr>
      </p:pic>
    </p:spTree>
    <p:extLst>
      <p:ext uri="{BB962C8B-B14F-4D97-AF65-F5344CB8AC3E}">
        <p14:creationId xmlns:p14="http://schemas.microsoft.com/office/powerpoint/2010/main" val="3933680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F08062BC-D7A6-4261-BB8F-5BF0E292FE6C}"/>
              </a:ext>
            </a:extLst>
          </p:cNvPr>
          <p:cNvSpPr/>
          <p:nvPr/>
        </p:nvSpPr>
        <p:spPr>
          <a:xfrm>
            <a:off x="462330" y="311806"/>
            <a:ext cx="4375482" cy="561692"/>
          </a:xfrm>
          <a:prstGeom prst="rect">
            <a:avLst/>
          </a:prstGeom>
          <a:noFill/>
          <a:ln cap="flat">
            <a:noFill/>
            <a:prstDash val="solid"/>
          </a:ln>
        </p:spPr>
        <p:txBody>
          <a:bodyPr vert="horz" wrap="square" lIns="68580" tIns="34290" rIns="68580" bIns="34290" anchor="t" anchorCtr="1" compatLnSpc="1">
            <a:spAutoFit/>
          </a:bodyPr>
          <a:lstStyle/>
          <a:p>
            <a:pPr defTabSz="685800">
              <a:defRPr sz="1800" b="0" i="0" u="none" strike="noStrike" kern="0" cap="none" spc="0" baseline="0">
                <a:solidFill>
                  <a:srgbClr val="000000"/>
                </a:solidFill>
                <a:uFillTx/>
              </a:defRPr>
            </a:pPr>
            <a:r>
              <a:rPr lang="ca-ES" sz="3200" b="1" dirty="0">
                <a:solidFill>
                  <a:srgbClr val="002060"/>
                </a:solidFill>
                <a:latin typeface="Franklin Gothic Demi" pitchFamily="34"/>
                <a:cs typeface="Arial" pitchFamily="34"/>
              </a:rPr>
              <a:t>Pla Local LGTBI+</a:t>
            </a:r>
          </a:p>
        </p:txBody>
      </p:sp>
      <p:sp>
        <p:nvSpPr>
          <p:cNvPr id="3" name="Rectangle 12">
            <a:extLst>
              <a:ext uri="{FF2B5EF4-FFF2-40B4-BE49-F238E27FC236}">
                <a16:creationId xmlns:a16="http://schemas.microsoft.com/office/drawing/2014/main" xmlns="" id="{7C32D36F-2BF3-4F7C-9B86-BAE1755E2280}"/>
              </a:ext>
            </a:extLst>
          </p:cNvPr>
          <p:cNvSpPr/>
          <p:nvPr/>
        </p:nvSpPr>
        <p:spPr>
          <a:xfrm>
            <a:off x="469380" y="877775"/>
            <a:ext cx="3698584" cy="530915"/>
          </a:xfrm>
          <a:prstGeom prst="rect">
            <a:avLst/>
          </a:prstGeom>
          <a:noFill/>
          <a:ln cap="flat">
            <a:noFill/>
            <a:prstDash val="solid"/>
          </a:ln>
        </p:spPr>
        <p:txBody>
          <a:bodyPr vert="horz" wrap="square" lIns="68580" tIns="34290" rIns="68580" bIns="34290" anchor="ctr" anchorCtr="1" compatLnSpc="1">
            <a:noAutofit/>
          </a:bodyPr>
          <a:lstStyle/>
          <a:p>
            <a:pPr defTabSz="685800">
              <a:defRPr sz="1800" b="0" i="0" u="none" strike="noStrike" kern="0" cap="none" spc="0" baseline="0">
                <a:solidFill>
                  <a:srgbClr val="000000"/>
                </a:solidFill>
                <a:uFillTx/>
              </a:defRPr>
            </a:pPr>
            <a:r>
              <a:rPr lang="es-ES" sz="2400" b="1" dirty="0" err="1">
                <a:solidFill>
                  <a:schemeClr val="accent5">
                    <a:lumMod val="75000"/>
                  </a:schemeClr>
                </a:solidFill>
                <a:latin typeface="Arial" pitchFamily="34"/>
                <a:cs typeface="Arial" pitchFamily="34"/>
              </a:rPr>
              <a:t>Ajuntament</a:t>
            </a:r>
            <a:r>
              <a:rPr lang="es-ES" sz="2400" b="1" dirty="0">
                <a:solidFill>
                  <a:schemeClr val="accent5">
                    <a:lumMod val="75000"/>
                  </a:schemeClr>
                </a:solidFill>
                <a:latin typeface="Arial" pitchFamily="34"/>
                <a:cs typeface="Arial" pitchFamily="34"/>
              </a:rPr>
              <a:t> de Manresa</a:t>
            </a:r>
            <a:endParaRPr lang="es-ES" sz="1350" b="1" dirty="0">
              <a:solidFill>
                <a:schemeClr val="accent5">
                  <a:lumMod val="75000"/>
                </a:schemeClr>
              </a:solidFill>
              <a:latin typeface="Arial" pitchFamily="34"/>
              <a:cs typeface="Arial" pitchFamily="34"/>
            </a:endParaRPr>
          </a:p>
        </p:txBody>
      </p:sp>
      <p:sp>
        <p:nvSpPr>
          <p:cNvPr id="7" name="Rectangle 4">
            <a:extLst>
              <a:ext uri="{FF2B5EF4-FFF2-40B4-BE49-F238E27FC236}">
                <a16:creationId xmlns:a16="http://schemas.microsoft.com/office/drawing/2014/main" xmlns="" id="{83B63E91-3F1C-4763-A629-DBB24D858FFC}"/>
              </a:ext>
            </a:extLst>
          </p:cNvPr>
          <p:cNvSpPr/>
          <p:nvPr/>
        </p:nvSpPr>
        <p:spPr>
          <a:xfrm>
            <a:off x="467834" y="1314818"/>
            <a:ext cx="6872172" cy="530915"/>
          </a:xfrm>
          <a:prstGeom prst="rect">
            <a:avLst/>
          </a:prstGeom>
          <a:noFill/>
          <a:ln cap="flat">
            <a:noFill/>
            <a:prstDash val="solid"/>
          </a:ln>
        </p:spPr>
        <p:txBody>
          <a:bodyPr vert="horz" wrap="square" lIns="68580" tIns="34290" rIns="68580" bIns="34290" anchor="t" anchorCtr="1" compatLnSpc="1">
            <a:spAutoFit/>
          </a:bodyPr>
          <a:lstStyle/>
          <a:p>
            <a:pPr defTabSz="685800">
              <a:defRPr sz="1800" b="0" i="0" u="none" strike="noStrike" kern="0" cap="none" spc="0" baseline="0">
                <a:solidFill>
                  <a:srgbClr val="000000"/>
                </a:solidFill>
                <a:uFillTx/>
              </a:defRPr>
            </a:pPr>
            <a:r>
              <a:rPr lang="ca-ES" sz="3000" b="1" dirty="0">
                <a:solidFill>
                  <a:srgbClr val="002060"/>
                </a:solidFill>
                <a:latin typeface="Arial" panose="020B0604020202020204" pitchFamily="34" charset="0"/>
                <a:cs typeface="Arial" panose="020B0604020202020204" pitchFamily="34" charset="0"/>
              </a:rPr>
              <a:t>Resultats enquesta ciutadana virtual</a:t>
            </a:r>
          </a:p>
        </p:txBody>
      </p:sp>
      <p:sp>
        <p:nvSpPr>
          <p:cNvPr id="4" name="CuadroTexto 3">
            <a:extLst>
              <a:ext uri="{FF2B5EF4-FFF2-40B4-BE49-F238E27FC236}">
                <a16:creationId xmlns:a16="http://schemas.microsoft.com/office/drawing/2014/main" xmlns="" id="{281AA6EA-CA27-472E-9694-FA8205D070EC}"/>
              </a:ext>
            </a:extLst>
          </p:cNvPr>
          <p:cNvSpPr txBox="1"/>
          <p:nvPr/>
        </p:nvSpPr>
        <p:spPr>
          <a:xfrm>
            <a:off x="526124" y="2314912"/>
            <a:ext cx="7565249" cy="3170099"/>
          </a:xfrm>
          <a:prstGeom prst="rect">
            <a:avLst/>
          </a:prstGeom>
          <a:noFill/>
        </p:spPr>
        <p:txBody>
          <a:bodyPr wrap="square" rtlCol="0">
            <a:spAutoFit/>
          </a:bodyPr>
          <a:lstStyle/>
          <a:p>
            <a:pPr algn="just"/>
            <a:r>
              <a:rPr lang="ca-ES" sz="2400" b="1" dirty="0">
                <a:latin typeface="Arial" panose="020B0604020202020204" pitchFamily="34" charset="0"/>
                <a:cs typeface="Arial" panose="020B0604020202020204" pitchFamily="34" charset="0"/>
              </a:rPr>
              <a:t>Introducció</a:t>
            </a:r>
          </a:p>
          <a:p>
            <a:pPr algn="just"/>
            <a:r>
              <a:rPr lang="ca-ES" sz="2200" dirty="0">
                <a:latin typeface="Arial" panose="020B0604020202020204" pitchFamily="34" charset="0"/>
                <a:cs typeface="Arial" panose="020B0604020202020204" pitchFamily="34" charset="0"/>
              </a:rPr>
              <a:t>En aquest document es presenten els resultats de l’enquesta ciutadana virtual que es va realitzar entre el 14 i el 28 de novembre de 2022 en el marc del Pla Local </a:t>
            </a:r>
            <a:r>
              <a:rPr lang="ca-ES" sz="2200" dirty="0" err="1">
                <a:latin typeface="Arial" panose="020B0604020202020204" pitchFamily="34" charset="0"/>
                <a:cs typeface="Arial" panose="020B0604020202020204" pitchFamily="34" charset="0"/>
              </a:rPr>
              <a:t>Local</a:t>
            </a:r>
            <a:r>
              <a:rPr lang="ca-ES" sz="2200" dirty="0">
                <a:latin typeface="Arial" panose="020B0604020202020204" pitchFamily="34" charset="0"/>
                <a:cs typeface="Arial" panose="020B0604020202020204" pitchFamily="34" charset="0"/>
              </a:rPr>
              <a:t> LGTBI+ de l’Ajuntament de Manresa. L’enquesta va ser dissenyada com una eina aproximativa, per tant els resultats no representen la realitat de tota la població del territori, sinó només de les 261 persones que la van contestar. </a:t>
            </a:r>
          </a:p>
        </p:txBody>
      </p:sp>
    </p:spTree>
    <p:extLst>
      <p:ext uri="{BB962C8B-B14F-4D97-AF65-F5344CB8AC3E}">
        <p14:creationId xmlns:p14="http://schemas.microsoft.com/office/powerpoint/2010/main" val="702656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E8D22C82-50A2-476B-A0AA-DBCE085189FF}"/>
              </a:ext>
            </a:extLst>
          </p:cNvPr>
          <p:cNvPicPr>
            <a:picLocks noChangeAspect="1"/>
          </p:cNvPicPr>
          <p:nvPr/>
        </p:nvPicPr>
        <p:blipFill rotWithShape="1">
          <a:blip r:embed="rId3"/>
          <a:srcRect l="25063" t="2446" r="24510" b="3295"/>
          <a:stretch/>
        </p:blipFill>
        <p:spPr>
          <a:xfrm>
            <a:off x="2482526" y="549899"/>
            <a:ext cx="4192849" cy="4904600"/>
          </a:xfrm>
          <a:prstGeom prst="rect">
            <a:avLst/>
          </a:prstGeom>
        </p:spPr>
      </p:pic>
    </p:spTree>
    <p:extLst>
      <p:ext uri="{BB962C8B-B14F-4D97-AF65-F5344CB8AC3E}">
        <p14:creationId xmlns:p14="http://schemas.microsoft.com/office/powerpoint/2010/main" val="3342956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1061ED60-F729-49FF-9AA8-202599E6C17A}"/>
              </a:ext>
            </a:extLst>
          </p:cNvPr>
          <p:cNvPicPr>
            <a:picLocks noChangeAspect="1"/>
          </p:cNvPicPr>
          <p:nvPr/>
        </p:nvPicPr>
        <p:blipFill rotWithShape="1">
          <a:blip r:embed="rId2"/>
          <a:srcRect l="23752" t="3454" r="23141" b="4121"/>
          <a:stretch/>
        </p:blipFill>
        <p:spPr>
          <a:xfrm>
            <a:off x="2086397" y="601371"/>
            <a:ext cx="4973617" cy="4895663"/>
          </a:xfrm>
          <a:prstGeom prst="rect">
            <a:avLst/>
          </a:prstGeom>
        </p:spPr>
      </p:pic>
    </p:spTree>
    <p:extLst>
      <p:ext uri="{BB962C8B-B14F-4D97-AF65-F5344CB8AC3E}">
        <p14:creationId xmlns:p14="http://schemas.microsoft.com/office/powerpoint/2010/main" val="3382459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1652E4EC-7098-4E8E-B19F-E2C58F0A8FCA}"/>
              </a:ext>
            </a:extLst>
          </p:cNvPr>
          <p:cNvPicPr>
            <a:picLocks noChangeAspect="1"/>
          </p:cNvPicPr>
          <p:nvPr/>
        </p:nvPicPr>
        <p:blipFill rotWithShape="1">
          <a:blip r:embed="rId2"/>
          <a:srcRect l="5276" t="2012" r="4297" b="3820"/>
          <a:stretch/>
        </p:blipFill>
        <p:spPr>
          <a:xfrm>
            <a:off x="1142390" y="619144"/>
            <a:ext cx="6863930" cy="4589254"/>
          </a:xfrm>
          <a:prstGeom prst="rect">
            <a:avLst/>
          </a:prstGeom>
        </p:spPr>
      </p:pic>
    </p:spTree>
    <p:extLst>
      <p:ext uri="{BB962C8B-B14F-4D97-AF65-F5344CB8AC3E}">
        <p14:creationId xmlns:p14="http://schemas.microsoft.com/office/powerpoint/2010/main" val="1135917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6C85DFD7-1091-4D52-A7A1-0AE615EB094A}"/>
              </a:ext>
            </a:extLst>
          </p:cNvPr>
          <p:cNvPicPr>
            <a:picLocks noChangeAspect="1"/>
          </p:cNvPicPr>
          <p:nvPr/>
        </p:nvPicPr>
        <p:blipFill rotWithShape="1">
          <a:blip r:embed="rId2"/>
          <a:srcRect l="10076" t="2815" r="11157" b="3169"/>
          <a:stretch/>
        </p:blipFill>
        <p:spPr>
          <a:xfrm>
            <a:off x="1042409" y="653643"/>
            <a:ext cx="7059182" cy="5066672"/>
          </a:xfrm>
          <a:prstGeom prst="rect">
            <a:avLst/>
          </a:prstGeom>
        </p:spPr>
      </p:pic>
    </p:spTree>
    <p:extLst>
      <p:ext uri="{BB962C8B-B14F-4D97-AF65-F5344CB8AC3E}">
        <p14:creationId xmlns:p14="http://schemas.microsoft.com/office/powerpoint/2010/main" val="2307508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A90BD1A3-4B24-4EDC-BC6B-E168EB1EF50B}"/>
              </a:ext>
            </a:extLst>
          </p:cNvPr>
          <p:cNvPicPr>
            <a:picLocks noChangeAspect="1"/>
          </p:cNvPicPr>
          <p:nvPr/>
        </p:nvPicPr>
        <p:blipFill rotWithShape="1">
          <a:blip r:embed="rId2"/>
          <a:srcRect l="19284" t="3426" r="18510" b="3980"/>
          <a:stretch/>
        </p:blipFill>
        <p:spPr>
          <a:xfrm>
            <a:off x="1887279" y="669223"/>
            <a:ext cx="5369442" cy="4768283"/>
          </a:xfrm>
          <a:prstGeom prst="rect">
            <a:avLst/>
          </a:prstGeom>
        </p:spPr>
      </p:pic>
    </p:spTree>
    <p:extLst>
      <p:ext uri="{BB962C8B-B14F-4D97-AF65-F5344CB8AC3E}">
        <p14:creationId xmlns:p14="http://schemas.microsoft.com/office/powerpoint/2010/main" val="738265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D62892B9-B771-45E4-9DC9-5139CA364C22}"/>
              </a:ext>
            </a:extLst>
          </p:cNvPr>
          <p:cNvPicPr>
            <a:picLocks noChangeAspect="1"/>
          </p:cNvPicPr>
          <p:nvPr/>
        </p:nvPicPr>
        <p:blipFill rotWithShape="1">
          <a:blip r:embed="rId2"/>
          <a:srcRect l="15398" t="2419" r="15689" b="4647"/>
          <a:stretch/>
        </p:blipFill>
        <p:spPr>
          <a:xfrm>
            <a:off x="1714168" y="616686"/>
            <a:ext cx="5715663" cy="4635798"/>
          </a:xfrm>
          <a:prstGeom prst="rect">
            <a:avLst/>
          </a:prstGeom>
        </p:spPr>
      </p:pic>
    </p:spTree>
    <p:extLst>
      <p:ext uri="{BB962C8B-B14F-4D97-AF65-F5344CB8AC3E}">
        <p14:creationId xmlns:p14="http://schemas.microsoft.com/office/powerpoint/2010/main" val="65064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C7E077EC-E129-40BF-AB6A-46A34625430D}"/>
              </a:ext>
            </a:extLst>
          </p:cNvPr>
          <p:cNvPicPr>
            <a:picLocks noChangeAspect="1"/>
          </p:cNvPicPr>
          <p:nvPr/>
        </p:nvPicPr>
        <p:blipFill rotWithShape="1">
          <a:blip r:embed="rId2"/>
          <a:srcRect l="17598" t="4211" r="17318" b="4988"/>
          <a:stretch/>
        </p:blipFill>
        <p:spPr>
          <a:xfrm>
            <a:off x="1479327" y="595423"/>
            <a:ext cx="6193991" cy="4859079"/>
          </a:xfrm>
          <a:prstGeom prst="rect">
            <a:avLst/>
          </a:prstGeom>
        </p:spPr>
      </p:pic>
    </p:spTree>
    <p:extLst>
      <p:ext uri="{BB962C8B-B14F-4D97-AF65-F5344CB8AC3E}">
        <p14:creationId xmlns:p14="http://schemas.microsoft.com/office/powerpoint/2010/main" val="370406448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1075</TotalTime>
  <Words>98</Words>
  <Application>Microsoft Office PowerPoint</Application>
  <PresentationFormat>Presentación en pantalla (4:3)</PresentationFormat>
  <Paragraphs>9</Paragraphs>
  <Slides>19</Slides>
  <Notes>1</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ROVIRA FONT, ALBA</dc:creator>
  <cp:lastModifiedBy>Tècnic SAI</cp:lastModifiedBy>
  <cp:revision>40</cp:revision>
  <dcterms:created xsi:type="dcterms:W3CDTF">2021-03-02T15:20:28Z</dcterms:created>
  <dcterms:modified xsi:type="dcterms:W3CDTF">2022-12-29T11:37:38Z</dcterms:modified>
</cp:coreProperties>
</file>