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emf" ContentType="image/x-emf"/>
  <Default Extension="mov" ContentType="video/unknown"/>
  <Default Extension="rels" ContentType="application/vnd.openxmlformats-package.relationships+xml"/>
  <Default Extension="xml" ContentType="application/xml"/>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handoutMasterIdLst>
    <p:handoutMasterId r:id="rId90"/>
  </p:handoutMasterIdLst>
  <p:sldIdLst>
    <p:sldId id="261" r:id="rId2"/>
    <p:sldId id="392" r:id="rId3"/>
    <p:sldId id="393" r:id="rId4"/>
    <p:sldId id="464" r:id="rId5"/>
    <p:sldId id="465" r:id="rId6"/>
    <p:sldId id="466" r:id="rId7"/>
    <p:sldId id="467" r:id="rId8"/>
    <p:sldId id="468" r:id="rId9"/>
    <p:sldId id="463" r:id="rId10"/>
    <p:sldId id="470" r:id="rId11"/>
    <p:sldId id="475" r:id="rId12"/>
    <p:sldId id="476" r:id="rId13"/>
    <p:sldId id="473" r:id="rId14"/>
    <p:sldId id="477" r:id="rId15"/>
    <p:sldId id="480" r:id="rId16"/>
    <p:sldId id="481" r:id="rId17"/>
    <p:sldId id="483" r:id="rId18"/>
    <p:sldId id="484" r:id="rId19"/>
    <p:sldId id="482" r:id="rId20"/>
    <p:sldId id="485" r:id="rId21"/>
    <p:sldId id="486" r:id="rId22"/>
    <p:sldId id="487" r:id="rId23"/>
    <p:sldId id="488" r:id="rId24"/>
    <p:sldId id="493" r:id="rId25"/>
    <p:sldId id="494" r:id="rId26"/>
    <p:sldId id="495" r:id="rId27"/>
    <p:sldId id="496" r:id="rId28"/>
    <p:sldId id="497" r:id="rId29"/>
    <p:sldId id="498" r:id="rId30"/>
    <p:sldId id="499" r:id="rId31"/>
    <p:sldId id="501" r:id="rId32"/>
    <p:sldId id="503" r:id="rId33"/>
    <p:sldId id="504" r:id="rId34"/>
    <p:sldId id="506" r:id="rId35"/>
    <p:sldId id="507" r:id="rId36"/>
    <p:sldId id="510" r:id="rId37"/>
    <p:sldId id="511" r:id="rId38"/>
    <p:sldId id="512" r:id="rId39"/>
    <p:sldId id="513" r:id="rId40"/>
    <p:sldId id="514" r:id="rId41"/>
    <p:sldId id="515" r:id="rId42"/>
    <p:sldId id="516" r:id="rId43"/>
    <p:sldId id="517" r:id="rId44"/>
    <p:sldId id="518" r:id="rId45"/>
    <p:sldId id="519" r:id="rId46"/>
    <p:sldId id="520" r:id="rId47"/>
    <p:sldId id="521" r:id="rId48"/>
    <p:sldId id="508" r:id="rId49"/>
    <p:sldId id="509" r:id="rId50"/>
    <p:sldId id="522" r:id="rId51"/>
    <p:sldId id="523" r:id="rId52"/>
    <p:sldId id="461" r:id="rId53"/>
    <p:sldId id="526" r:id="rId54"/>
    <p:sldId id="527" r:id="rId55"/>
    <p:sldId id="528" r:id="rId56"/>
    <p:sldId id="529" r:id="rId57"/>
    <p:sldId id="530" r:id="rId58"/>
    <p:sldId id="531" r:id="rId59"/>
    <p:sldId id="532" r:id="rId60"/>
    <p:sldId id="533" r:id="rId61"/>
    <p:sldId id="534" r:id="rId62"/>
    <p:sldId id="535" r:id="rId63"/>
    <p:sldId id="536" r:id="rId64"/>
    <p:sldId id="537" r:id="rId65"/>
    <p:sldId id="538" r:id="rId66"/>
    <p:sldId id="539" r:id="rId67"/>
    <p:sldId id="540" r:id="rId68"/>
    <p:sldId id="542" r:id="rId69"/>
    <p:sldId id="543" r:id="rId70"/>
    <p:sldId id="544" r:id="rId71"/>
    <p:sldId id="546" r:id="rId72"/>
    <p:sldId id="547" r:id="rId73"/>
    <p:sldId id="548" r:id="rId74"/>
    <p:sldId id="549" r:id="rId75"/>
    <p:sldId id="550" r:id="rId76"/>
    <p:sldId id="551" r:id="rId77"/>
    <p:sldId id="552" r:id="rId78"/>
    <p:sldId id="553" r:id="rId79"/>
    <p:sldId id="554" r:id="rId80"/>
    <p:sldId id="555" r:id="rId81"/>
    <p:sldId id="556" r:id="rId82"/>
    <p:sldId id="557" r:id="rId83"/>
    <p:sldId id="558" r:id="rId84"/>
    <p:sldId id="559" r:id="rId85"/>
    <p:sldId id="560" r:id="rId86"/>
    <p:sldId id="425" r:id="rId87"/>
    <p:sldId id="431" r:id="rId88"/>
  </p:sldIdLst>
  <p:sldSz cx="9144000" cy="5143500" type="screen16x9"/>
  <p:notesSz cx="6797675" cy="99266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935" userDrawn="1">
          <p15:clr>
            <a:srgbClr val="A4A3A4"/>
          </p15:clr>
        </p15:guide>
        <p15:guide id="2" orient="horz" pos="3026" userDrawn="1">
          <p15:clr>
            <a:srgbClr val="A4A3A4"/>
          </p15:clr>
        </p15:guide>
        <p15:guide id="4" orient="horz" pos="690" userDrawn="1">
          <p15:clr>
            <a:srgbClr val="A4A3A4"/>
          </p15:clr>
        </p15:guide>
        <p15:guide id="5" orient="horz" pos="1348" userDrawn="1">
          <p15:clr>
            <a:srgbClr val="A4A3A4"/>
          </p15:clr>
        </p15:guide>
        <p15:guide id="6" pos="4105" userDrawn="1">
          <p15:clr>
            <a:srgbClr val="A4A3A4"/>
          </p15:clr>
        </p15:guide>
        <p15:guide id="8" pos="5012"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n González Candela" initials="CGC"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81"/>
    <a:srgbClr val="C6C6C6"/>
    <a:srgbClr val="41B6C8"/>
    <a:srgbClr val="00B4C8"/>
    <a:srgbClr val="F6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2" autoAdjust="0"/>
    <p:restoredTop sz="83152" autoAdjust="0"/>
  </p:normalViewPr>
  <p:slideViewPr>
    <p:cSldViewPr snapToGrid="0" showGuides="1">
      <p:cViewPr varScale="1">
        <p:scale>
          <a:sx n="95" d="100"/>
          <a:sy n="95" d="100"/>
        </p:scale>
        <p:origin x="-510" y="-102"/>
      </p:cViewPr>
      <p:guideLst>
        <p:guide orient="horz" pos="2935"/>
        <p:guide orient="horz" pos="3026"/>
        <p:guide orient="horz" pos="690"/>
        <p:guide orient="horz" pos="1348"/>
        <p:guide pos="4105"/>
        <p:guide pos="501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28"/>
    </p:cViewPr>
  </p:sorterViewPr>
  <p:notesViewPr>
    <p:cSldViewPr snapToGrid="0" showGuides="1">
      <p:cViewPr varScale="1">
        <p:scale>
          <a:sx n="94" d="100"/>
          <a:sy n="94" d="100"/>
        </p:scale>
        <p:origin x="375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CF01BD6-766B-4D19-B75E-7E6A037A6BFB}" type="datetimeFigureOut">
              <a:rPr lang="en-US" smtClean="0"/>
              <a:t>5/18/2020</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31302AA-81B1-4225-BC36-6DD3E8E98722}" type="slidenum">
              <a:rPr lang="en-US" smtClean="0"/>
              <a:t>‹Nº›</a:t>
            </a:fld>
            <a:endParaRPr lang="en-US"/>
          </a:p>
        </p:txBody>
      </p:sp>
    </p:spTree>
    <p:extLst>
      <p:ext uri="{BB962C8B-B14F-4D97-AF65-F5344CB8AC3E}">
        <p14:creationId xmlns:p14="http://schemas.microsoft.com/office/powerpoint/2010/main" val="3888844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98D3C34-4FAE-4634-9621-7C1A1531823B}" type="datetimeFigureOut">
              <a:rPr lang="en-US" smtClean="0"/>
              <a:t>5/18/2020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A5D1758-ED3D-4611-B861-63A1DF032208}" type="slidenum">
              <a:rPr lang="en-US" smtClean="0"/>
              <a:t>‹Nº›</a:t>
            </a:fld>
            <a:endParaRPr lang="en-US"/>
          </a:p>
        </p:txBody>
      </p:sp>
    </p:spTree>
    <p:extLst>
      <p:ext uri="{BB962C8B-B14F-4D97-AF65-F5344CB8AC3E}">
        <p14:creationId xmlns:p14="http://schemas.microsoft.com/office/powerpoint/2010/main" val="199045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Z</a:t>
            </a:r>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1</a:t>
            </a:fld>
            <a:endParaRPr lang="en-US"/>
          </a:p>
        </p:txBody>
      </p:sp>
    </p:spTree>
    <p:extLst>
      <p:ext uri="{BB962C8B-B14F-4D97-AF65-F5344CB8AC3E}">
        <p14:creationId xmlns:p14="http://schemas.microsoft.com/office/powerpoint/2010/main" val="2836441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10</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11</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12</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13</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14</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15</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16</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17</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18</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19</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2</a:t>
            </a:fld>
            <a:endParaRPr lang="en-US"/>
          </a:p>
        </p:txBody>
      </p:sp>
    </p:spTree>
    <p:extLst>
      <p:ext uri="{BB962C8B-B14F-4D97-AF65-F5344CB8AC3E}">
        <p14:creationId xmlns:p14="http://schemas.microsoft.com/office/powerpoint/2010/main" val="313049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20</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21</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22</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23</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24</a:t>
            </a:fld>
            <a:endParaRPr lang="en-US"/>
          </a:p>
        </p:txBody>
      </p:sp>
    </p:spTree>
    <p:extLst>
      <p:ext uri="{BB962C8B-B14F-4D97-AF65-F5344CB8AC3E}">
        <p14:creationId xmlns:p14="http://schemas.microsoft.com/office/powerpoint/2010/main" val="313049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25</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26</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27</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28</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29</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3</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30</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31</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32</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33</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34</a:t>
            </a:fld>
            <a:endParaRPr lang="en-US"/>
          </a:p>
        </p:txBody>
      </p:sp>
    </p:spTree>
    <p:extLst>
      <p:ext uri="{BB962C8B-B14F-4D97-AF65-F5344CB8AC3E}">
        <p14:creationId xmlns:p14="http://schemas.microsoft.com/office/powerpoint/2010/main" val="313049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35</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36</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37</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38</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39</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4</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40</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41</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42</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43</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44</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45</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46</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47</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48</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49</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5</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50</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51</a:t>
            </a:fld>
            <a:endParaRPr lang="en-US"/>
          </a:p>
        </p:txBody>
      </p:sp>
    </p:spTree>
    <p:extLst>
      <p:ext uri="{BB962C8B-B14F-4D97-AF65-F5344CB8AC3E}">
        <p14:creationId xmlns:p14="http://schemas.microsoft.com/office/powerpoint/2010/main" val="313049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52</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53</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54</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55</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56</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57</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58</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59</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6</a:t>
            </a:fld>
            <a:endParaRPr lang="en-US"/>
          </a:p>
        </p:txBody>
      </p:sp>
    </p:spTree>
    <p:extLst>
      <p:ext uri="{BB962C8B-B14F-4D97-AF65-F5344CB8AC3E}">
        <p14:creationId xmlns:p14="http://schemas.microsoft.com/office/powerpoint/2010/main" val="313049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60</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61</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62</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63</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64</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65</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66</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67</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68</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69</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7</a:t>
            </a:fld>
            <a:endParaRPr lang="en-US"/>
          </a:p>
        </p:txBody>
      </p:sp>
    </p:spTree>
    <p:extLst>
      <p:ext uri="{BB962C8B-B14F-4D97-AF65-F5344CB8AC3E}">
        <p14:creationId xmlns:p14="http://schemas.microsoft.com/office/powerpoint/2010/main" val="11975111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70</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71</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72</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73</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74</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75</a:t>
            </a:fld>
            <a:endParaRPr lang="en-US"/>
          </a:p>
        </p:txBody>
      </p:sp>
    </p:spTree>
    <p:extLst>
      <p:ext uri="{BB962C8B-B14F-4D97-AF65-F5344CB8AC3E}">
        <p14:creationId xmlns:p14="http://schemas.microsoft.com/office/powerpoint/2010/main" val="32236715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76</a:t>
            </a:fld>
            <a:endParaRPr lang="en-US"/>
          </a:p>
        </p:txBody>
      </p:sp>
    </p:spTree>
    <p:extLst>
      <p:ext uri="{BB962C8B-B14F-4D97-AF65-F5344CB8AC3E}">
        <p14:creationId xmlns:p14="http://schemas.microsoft.com/office/powerpoint/2010/main" val="34724984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77</a:t>
            </a:fld>
            <a:endParaRPr lang="en-US"/>
          </a:p>
        </p:txBody>
      </p:sp>
    </p:spTree>
    <p:extLst>
      <p:ext uri="{BB962C8B-B14F-4D97-AF65-F5344CB8AC3E}">
        <p14:creationId xmlns:p14="http://schemas.microsoft.com/office/powerpoint/2010/main" val="29944544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78</a:t>
            </a:fld>
            <a:endParaRPr lang="en-US"/>
          </a:p>
        </p:txBody>
      </p:sp>
    </p:spTree>
    <p:extLst>
      <p:ext uri="{BB962C8B-B14F-4D97-AF65-F5344CB8AC3E}">
        <p14:creationId xmlns:p14="http://schemas.microsoft.com/office/powerpoint/2010/main" val="22643222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79</a:t>
            </a:fld>
            <a:endParaRPr lang="en-US"/>
          </a:p>
        </p:txBody>
      </p:sp>
    </p:spTree>
    <p:extLst>
      <p:ext uri="{BB962C8B-B14F-4D97-AF65-F5344CB8AC3E}">
        <p14:creationId xmlns:p14="http://schemas.microsoft.com/office/powerpoint/2010/main" val="321348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8</a:t>
            </a:fld>
            <a:endParaRPr lang="en-US"/>
          </a:p>
        </p:txBody>
      </p:sp>
    </p:spTree>
    <p:extLst>
      <p:ext uri="{BB962C8B-B14F-4D97-AF65-F5344CB8AC3E}">
        <p14:creationId xmlns:p14="http://schemas.microsoft.com/office/powerpoint/2010/main" val="313049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80</a:t>
            </a:fld>
            <a:endParaRPr lang="en-US"/>
          </a:p>
        </p:txBody>
      </p:sp>
    </p:spTree>
    <p:extLst>
      <p:ext uri="{BB962C8B-B14F-4D97-AF65-F5344CB8AC3E}">
        <p14:creationId xmlns:p14="http://schemas.microsoft.com/office/powerpoint/2010/main" val="15673513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81</a:t>
            </a:fld>
            <a:endParaRPr lang="en-US"/>
          </a:p>
        </p:txBody>
      </p:sp>
    </p:spTree>
    <p:extLst>
      <p:ext uri="{BB962C8B-B14F-4D97-AF65-F5344CB8AC3E}">
        <p14:creationId xmlns:p14="http://schemas.microsoft.com/office/powerpoint/2010/main" val="33105351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82</a:t>
            </a:fld>
            <a:endParaRPr lang="en-US"/>
          </a:p>
        </p:txBody>
      </p:sp>
    </p:spTree>
    <p:extLst>
      <p:ext uri="{BB962C8B-B14F-4D97-AF65-F5344CB8AC3E}">
        <p14:creationId xmlns:p14="http://schemas.microsoft.com/office/powerpoint/2010/main" val="42647711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83</a:t>
            </a:fld>
            <a:endParaRPr lang="en-US"/>
          </a:p>
        </p:txBody>
      </p:sp>
    </p:spTree>
    <p:extLst>
      <p:ext uri="{BB962C8B-B14F-4D97-AF65-F5344CB8AC3E}">
        <p14:creationId xmlns:p14="http://schemas.microsoft.com/office/powerpoint/2010/main" val="2271648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84</a:t>
            </a:fld>
            <a:endParaRPr lang="en-US"/>
          </a:p>
        </p:txBody>
      </p:sp>
    </p:spTree>
    <p:extLst>
      <p:ext uri="{BB962C8B-B14F-4D97-AF65-F5344CB8AC3E}">
        <p14:creationId xmlns:p14="http://schemas.microsoft.com/office/powerpoint/2010/main" val="2010311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85</a:t>
            </a:fld>
            <a:endParaRPr lang="en-US"/>
          </a:p>
        </p:txBody>
      </p:sp>
    </p:spTree>
    <p:extLst>
      <p:ext uri="{BB962C8B-B14F-4D97-AF65-F5344CB8AC3E}">
        <p14:creationId xmlns:p14="http://schemas.microsoft.com/office/powerpoint/2010/main" val="313049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436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87</a:t>
            </a:fld>
            <a:endParaRPr lang="en-US"/>
          </a:p>
        </p:txBody>
      </p:sp>
    </p:spTree>
    <p:extLst>
      <p:ext uri="{BB962C8B-B14F-4D97-AF65-F5344CB8AC3E}">
        <p14:creationId xmlns:p14="http://schemas.microsoft.com/office/powerpoint/2010/main" val="6610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A5D1758-ED3D-4611-B861-63A1DF032208}" type="slidenum">
              <a:rPr lang="en-US" smtClean="0"/>
              <a:t>9</a:t>
            </a:fld>
            <a:endParaRPr lang="en-US"/>
          </a:p>
        </p:txBody>
      </p:sp>
    </p:spTree>
    <p:extLst>
      <p:ext uri="{BB962C8B-B14F-4D97-AF65-F5344CB8AC3E}">
        <p14:creationId xmlns:p14="http://schemas.microsoft.com/office/powerpoint/2010/main" val="1197511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Text Placeholder 9"/>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pic>
        <p:nvPicPr>
          <p:cNvPr id="42" name="logo_ponsip.png" descr="logo_ponsip.png">
            <a:extLst>
              <a:ext uri="{FF2B5EF4-FFF2-40B4-BE49-F238E27FC236}">
                <a16:creationId xmlns:a16="http://schemas.microsoft.com/office/drawing/2014/main" xmlns="" id="{1AD1C0DC-E1C0-6245-989C-4382099AD425}"/>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44" name="ACCIONA INFORME DE BENCHMARKING">
            <a:extLst>
              <a:ext uri="{FF2B5EF4-FFF2-40B4-BE49-F238E27FC236}">
                <a16:creationId xmlns:a16="http://schemas.microsoft.com/office/drawing/2014/main" xmlns="" id="{13885ED4-90FB-8A4A-A863-21B27A5AC8D1}"/>
              </a:ext>
            </a:extLst>
          </p:cNvPr>
          <p:cNvSpPr txBox="1"/>
          <p:nvPr userDrawn="1"/>
        </p:nvSpPr>
        <p:spPr>
          <a:xfrm>
            <a:off x="3877193" y="4671093"/>
            <a:ext cx="3964547"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endParaRPr sz="800" spc="20" baseline="0" dirty="0">
              <a:solidFill>
                <a:srgbClr val="007481"/>
              </a:solidFill>
            </a:endParaRPr>
          </a:p>
        </p:txBody>
      </p:sp>
      <p:sp>
        <p:nvSpPr>
          <p:cNvPr id="13" name="CuadroTexto 12">
            <a:extLst>
              <a:ext uri="{FF2B5EF4-FFF2-40B4-BE49-F238E27FC236}">
                <a16:creationId xmlns:a16="http://schemas.microsoft.com/office/drawing/2014/main" xmlns="" id="{43CFF78B-E988-0040-8E98-FBA6BBDD8576}"/>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err="1">
                <a:solidFill>
                  <a:schemeClr val="accent2"/>
                </a:solidFill>
                <a:latin typeface="Lato" panose="020F0502020204030203" pitchFamily="34" charset="0"/>
              </a:rPr>
              <a:t>www.ponsip.com</a:t>
            </a:r>
            <a:r>
              <a:rPr lang="en-US" sz="500" spc="20" baseline="0" dirty="0">
                <a:solidFill>
                  <a:schemeClr val="accent2"/>
                </a:solidFill>
                <a:latin typeface="Lato" panose="020F0502020204030203" pitchFamily="34" charset="0"/>
              </a:rPr>
              <a:t> © 2019.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2005293348"/>
      </p:ext>
    </p:extLst>
  </p:cSld>
  <p:clrMapOvr>
    <a:overrideClrMapping bg1="lt1" tx1="dk1" bg2="lt2" tx2="dk2" accent1="accent1" accent2="accent2" accent3="accent3" accent4="accent4" accent5="accent5" accent6="accent6" hlink="hlink" folHlink="folHlink"/>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xmlns="">
        <p15:guide id="1" orient="horz" pos="2700" userDrawn="1">
          <p15:clr>
            <a:srgbClr val="FBAE40"/>
          </p15:clr>
        </p15:guide>
        <p15:guide id="2" pos="5384" userDrawn="1">
          <p15:clr>
            <a:srgbClr val="FBAE40"/>
          </p15:clr>
        </p15:guide>
        <p15:guide id="3" pos="374"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ny History Page 1">
    <p:spTree>
      <p:nvGrpSpPr>
        <p:cNvPr id="1" name=""/>
        <p:cNvGrpSpPr/>
        <p:nvPr/>
      </p:nvGrpSpPr>
      <p:grpSpPr>
        <a:xfrm>
          <a:off x="0" y="0"/>
          <a:ext cx="0" cy="0"/>
          <a:chOff x="0" y="0"/>
          <a:chExt cx="0" cy="0"/>
        </a:xfrm>
      </p:grpSpPr>
      <p:sp>
        <p:nvSpPr>
          <p:cNvPr id="19" name="Picture Placeholder 9"/>
          <p:cNvSpPr>
            <a:spLocks noGrp="1"/>
          </p:cNvSpPr>
          <p:nvPr>
            <p:ph type="pic" sz="quarter" idx="12"/>
          </p:nvPr>
        </p:nvSpPr>
        <p:spPr>
          <a:xfrm>
            <a:off x="4189509" y="1590011"/>
            <a:ext cx="1035714" cy="1035714"/>
          </a:xfrm>
          <a:prstGeom prst="ellipse">
            <a:avLst/>
          </a:prstGeom>
          <a:noFill/>
          <a:ln w="12700">
            <a:solidFill>
              <a:schemeClr val="bg1"/>
            </a:solidFill>
          </a:ln>
        </p:spPr>
        <p:txBody>
          <a:bodyPr/>
          <a:lstStyle>
            <a:lvl1pPr>
              <a:defRPr sz="1000">
                <a:solidFill>
                  <a:schemeClr val="accent4"/>
                </a:solidFill>
                <a:latin typeface="Lato" panose="020F0502020204030203" pitchFamily="34" charset="0"/>
              </a:defRPr>
            </a:lvl1pPr>
          </a:lstStyle>
          <a:p>
            <a:endParaRPr lang="en-US" dirty="0"/>
          </a:p>
        </p:txBody>
      </p:sp>
      <p:sp>
        <p:nvSpPr>
          <p:cNvPr id="20" name="Picture Placeholder 9"/>
          <p:cNvSpPr>
            <a:spLocks noGrp="1"/>
          </p:cNvSpPr>
          <p:nvPr>
            <p:ph type="pic" sz="quarter" idx="13"/>
          </p:nvPr>
        </p:nvSpPr>
        <p:spPr>
          <a:xfrm>
            <a:off x="1520359" y="3233602"/>
            <a:ext cx="1035714" cy="1035714"/>
          </a:xfrm>
          <a:prstGeom prst="ellipse">
            <a:avLst/>
          </a:prstGeom>
          <a:noFill/>
          <a:ln w="12700">
            <a:solidFill>
              <a:schemeClr val="bg1"/>
            </a:solidFill>
          </a:ln>
        </p:spPr>
        <p:txBody>
          <a:bodyPr/>
          <a:lstStyle>
            <a:lvl1pPr>
              <a:defRPr sz="1000">
                <a:solidFill>
                  <a:schemeClr val="accent4"/>
                </a:solidFill>
                <a:latin typeface="Lato" panose="020F0502020204030203" pitchFamily="34" charset="0"/>
              </a:defRPr>
            </a:lvl1pPr>
          </a:lstStyle>
          <a:p>
            <a:endParaRPr lang="en-US" dirty="0"/>
          </a:p>
        </p:txBody>
      </p:sp>
      <p:sp>
        <p:nvSpPr>
          <p:cNvPr id="21" name="Picture Placeholder 9"/>
          <p:cNvSpPr>
            <a:spLocks noGrp="1"/>
          </p:cNvSpPr>
          <p:nvPr>
            <p:ph type="pic" sz="quarter" idx="14"/>
          </p:nvPr>
        </p:nvSpPr>
        <p:spPr>
          <a:xfrm>
            <a:off x="6907309" y="3233602"/>
            <a:ext cx="1035714" cy="1035714"/>
          </a:xfrm>
          <a:prstGeom prst="ellipse">
            <a:avLst/>
          </a:prstGeom>
          <a:noFill/>
          <a:ln w="12700">
            <a:solidFill>
              <a:schemeClr val="bg1"/>
            </a:solidFill>
          </a:ln>
        </p:spPr>
        <p:txBody>
          <a:bodyPr/>
          <a:lstStyle>
            <a:lvl1pPr>
              <a:defRPr sz="1000">
                <a:solidFill>
                  <a:schemeClr val="accent4"/>
                </a:solidFill>
                <a:latin typeface="Lato" panose="020F0502020204030203" pitchFamily="34" charset="0"/>
              </a:defRPr>
            </a:lvl1pPr>
          </a:lstStyle>
          <a:p>
            <a:endParaRPr lang="en-US" dirty="0"/>
          </a:p>
        </p:txBody>
      </p:sp>
      <p:sp>
        <p:nvSpPr>
          <p:cNvPr id="13" name="TextBox 22">
            <a:extLst>
              <a:ext uri="{FF2B5EF4-FFF2-40B4-BE49-F238E27FC236}">
                <a16:creationId xmlns:a16="http://schemas.microsoft.com/office/drawing/2014/main" xmlns="" id="{A6FBEF38-C0F9-7C47-A31D-AAB4DD0CF654}"/>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4" name="Freeform 5">
            <a:hlinkClick r:id="" action="ppaction://hlinkshowjump?jump=nextslide"/>
            <a:extLst>
              <a:ext uri="{FF2B5EF4-FFF2-40B4-BE49-F238E27FC236}">
                <a16:creationId xmlns:a16="http://schemas.microsoft.com/office/drawing/2014/main" xmlns="" id="{B60DC41E-6CE1-D14C-97FD-430240E4CDD8}"/>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a:hlinkClick r:id="" action="ppaction://hlinkshowjump?jump=previousslide"/>
            <a:extLst>
              <a:ext uri="{FF2B5EF4-FFF2-40B4-BE49-F238E27FC236}">
                <a16:creationId xmlns:a16="http://schemas.microsoft.com/office/drawing/2014/main" xmlns="" id="{3013CF01-A0A5-A048-BA7C-90FD55008DFF}"/>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5" name="logo_ponsip.png" descr="logo_ponsip.png">
            <a:extLst>
              <a:ext uri="{FF2B5EF4-FFF2-40B4-BE49-F238E27FC236}">
                <a16:creationId xmlns:a16="http://schemas.microsoft.com/office/drawing/2014/main" xmlns="" id="{23C77856-3ED9-B644-9B88-98559817C506}"/>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6" name="Text Placeholder 9">
            <a:extLst>
              <a:ext uri="{FF2B5EF4-FFF2-40B4-BE49-F238E27FC236}">
                <a16:creationId xmlns:a16="http://schemas.microsoft.com/office/drawing/2014/main" xmlns="" id="{87A8D15C-7D6C-3145-8CD5-E9D3EBDB2DF5}"/>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27" name="Straight Connector 4">
            <a:extLst>
              <a:ext uri="{FF2B5EF4-FFF2-40B4-BE49-F238E27FC236}">
                <a16:creationId xmlns:a16="http://schemas.microsoft.com/office/drawing/2014/main" xmlns="" id="{A985C531-B493-5044-86E1-97DC22A23378}"/>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8" name="Text Placeholder 9">
            <a:extLst>
              <a:ext uri="{FF2B5EF4-FFF2-40B4-BE49-F238E27FC236}">
                <a16:creationId xmlns:a16="http://schemas.microsoft.com/office/drawing/2014/main" xmlns="" id="{2FE975FB-DE3E-0644-B004-6052C42AFDAF}"/>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8" name="ACCIONA INFORME DE BENCHMARKING">
            <a:extLst>
              <a:ext uri="{FF2B5EF4-FFF2-40B4-BE49-F238E27FC236}">
                <a16:creationId xmlns:a16="http://schemas.microsoft.com/office/drawing/2014/main" xmlns="" id="{3CC9D3F2-F933-D642-80CF-8D70B70F9A41}"/>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6" name="CuadroTexto 15">
            <a:extLst>
              <a:ext uri="{FF2B5EF4-FFF2-40B4-BE49-F238E27FC236}">
                <a16:creationId xmlns:a16="http://schemas.microsoft.com/office/drawing/2014/main" xmlns="" id="{BB34BBF2-36A1-1242-A0E8-F982D4F96024}"/>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2820526287"/>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ny History Page 2">
    <p:spTree>
      <p:nvGrpSpPr>
        <p:cNvPr id="1" name=""/>
        <p:cNvGrpSpPr/>
        <p:nvPr/>
      </p:nvGrpSpPr>
      <p:grpSpPr>
        <a:xfrm>
          <a:off x="0" y="0"/>
          <a:ext cx="0" cy="0"/>
          <a:chOff x="0" y="0"/>
          <a:chExt cx="0" cy="0"/>
        </a:xfrm>
      </p:grpSpPr>
      <p:sp>
        <p:nvSpPr>
          <p:cNvPr id="13" name="Picture Placeholder 9"/>
          <p:cNvSpPr>
            <a:spLocks noGrp="1"/>
          </p:cNvSpPr>
          <p:nvPr>
            <p:ph type="pic" sz="quarter" idx="13"/>
          </p:nvPr>
        </p:nvSpPr>
        <p:spPr>
          <a:xfrm>
            <a:off x="1520359" y="1590770"/>
            <a:ext cx="1035714" cy="1035714"/>
          </a:xfrm>
          <a:prstGeom prst="ellipse">
            <a:avLst/>
          </a:prstGeom>
          <a:noFill/>
          <a:ln w="12700">
            <a:solidFill>
              <a:schemeClr val="bg1"/>
            </a:solidFill>
          </a:ln>
        </p:spPr>
        <p:txBody>
          <a:bodyPr/>
          <a:lstStyle>
            <a:lvl1pPr>
              <a:defRPr sz="1000">
                <a:solidFill>
                  <a:schemeClr val="accent4"/>
                </a:solidFill>
                <a:latin typeface="Lato" panose="020F0502020204030203" pitchFamily="34" charset="0"/>
              </a:defRPr>
            </a:lvl1pPr>
          </a:lstStyle>
          <a:p>
            <a:endParaRPr lang="en-US" dirty="0"/>
          </a:p>
        </p:txBody>
      </p:sp>
      <p:sp>
        <p:nvSpPr>
          <p:cNvPr id="14" name="Picture Placeholder 9"/>
          <p:cNvSpPr>
            <a:spLocks noGrp="1"/>
          </p:cNvSpPr>
          <p:nvPr>
            <p:ph type="pic" sz="quarter" idx="14"/>
          </p:nvPr>
        </p:nvSpPr>
        <p:spPr>
          <a:xfrm>
            <a:off x="6907309" y="1590770"/>
            <a:ext cx="1035714" cy="1035714"/>
          </a:xfrm>
          <a:prstGeom prst="ellipse">
            <a:avLst/>
          </a:prstGeom>
          <a:noFill/>
          <a:ln w="12700">
            <a:solidFill>
              <a:schemeClr val="bg1"/>
            </a:solidFill>
          </a:ln>
        </p:spPr>
        <p:txBody>
          <a:bodyPr/>
          <a:lstStyle>
            <a:lvl1pPr>
              <a:defRPr sz="1000">
                <a:solidFill>
                  <a:schemeClr val="accent4"/>
                </a:solidFill>
                <a:latin typeface="Lato" panose="020F0502020204030203" pitchFamily="34" charset="0"/>
              </a:defRPr>
            </a:lvl1pPr>
          </a:lstStyle>
          <a:p>
            <a:endParaRPr lang="en-US" dirty="0"/>
          </a:p>
        </p:txBody>
      </p:sp>
      <p:sp>
        <p:nvSpPr>
          <p:cNvPr id="15" name="Picture Placeholder 9"/>
          <p:cNvSpPr>
            <a:spLocks noGrp="1"/>
          </p:cNvSpPr>
          <p:nvPr>
            <p:ph type="pic" sz="quarter" idx="12"/>
          </p:nvPr>
        </p:nvSpPr>
        <p:spPr>
          <a:xfrm>
            <a:off x="4211734" y="3233602"/>
            <a:ext cx="1035714" cy="1035714"/>
          </a:xfrm>
          <a:prstGeom prst="ellipse">
            <a:avLst/>
          </a:prstGeom>
          <a:noFill/>
          <a:ln w="12700">
            <a:solidFill>
              <a:schemeClr val="bg1"/>
            </a:solidFill>
          </a:ln>
        </p:spPr>
        <p:txBody>
          <a:bodyPr/>
          <a:lstStyle>
            <a:lvl1pPr>
              <a:defRPr sz="1000">
                <a:solidFill>
                  <a:schemeClr val="accent4"/>
                </a:solidFill>
                <a:latin typeface="Lato" panose="020F0502020204030203" pitchFamily="34" charset="0"/>
              </a:defRPr>
            </a:lvl1pPr>
          </a:lstStyle>
          <a:p>
            <a:endParaRPr lang="en-US" dirty="0"/>
          </a:p>
        </p:txBody>
      </p:sp>
      <p:sp>
        <p:nvSpPr>
          <p:cNvPr id="16" name="TextBox 22">
            <a:extLst>
              <a:ext uri="{FF2B5EF4-FFF2-40B4-BE49-F238E27FC236}">
                <a16:creationId xmlns:a16="http://schemas.microsoft.com/office/drawing/2014/main" xmlns="" id="{BB49E112-6B03-A549-96DD-58137CCB36AE}"/>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7" name="Freeform 5">
            <a:hlinkClick r:id="" action="ppaction://hlinkshowjump?jump=nextslide"/>
            <a:extLst>
              <a:ext uri="{FF2B5EF4-FFF2-40B4-BE49-F238E27FC236}">
                <a16:creationId xmlns:a16="http://schemas.microsoft.com/office/drawing/2014/main" xmlns="" id="{2C35DE71-BFDE-5745-B03F-956F281774FD}"/>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a:hlinkClick r:id="" action="ppaction://hlinkshowjump?jump=previousslide"/>
            <a:extLst>
              <a:ext uri="{FF2B5EF4-FFF2-40B4-BE49-F238E27FC236}">
                <a16:creationId xmlns:a16="http://schemas.microsoft.com/office/drawing/2014/main" xmlns="" id="{C53C48F3-44C5-2F44-B90D-CA1987AE0687}"/>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4" name="logo_ponsip.png" descr="logo_ponsip.png">
            <a:extLst>
              <a:ext uri="{FF2B5EF4-FFF2-40B4-BE49-F238E27FC236}">
                <a16:creationId xmlns:a16="http://schemas.microsoft.com/office/drawing/2014/main" xmlns="" id="{9896E6BC-DAEB-3841-9C94-1F2B92CFF36B}"/>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5" name="Text Placeholder 9">
            <a:extLst>
              <a:ext uri="{FF2B5EF4-FFF2-40B4-BE49-F238E27FC236}">
                <a16:creationId xmlns:a16="http://schemas.microsoft.com/office/drawing/2014/main" xmlns="" id="{8CE165E2-1DE5-7144-9DF0-4D745398BD53}"/>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26" name="Straight Connector 4">
            <a:extLst>
              <a:ext uri="{FF2B5EF4-FFF2-40B4-BE49-F238E27FC236}">
                <a16:creationId xmlns:a16="http://schemas.microsoft.com/office/drawing/2014/main" xmlns="" id="{FB0A3897-32BB-EC43-991B-00FA49A6B97B}"/>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7" name="Text Placeholder 9">
            <a:extLst>
              <a:ext uri="{FF2B5EF4-FFF2-40B4-BE49-F238E27FC236}">
                <a16:creationId xmlns:a16="http://schemas.microsoft.com/office/drawing/2014/main" xmlns="" id="{E1865BDB-E184-284B-B397-F5EA8A27A01E}"/>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21" name="ACCIONA INFORME DE BENCHMARKING">
            <a:extLst>
              <a:ext uri="{FF2B5EF4-FFF2-40B4-BE49-F238E27FC236}">
                <a16:creationId xmlns:a16="http://schemas.microsoft.com/office/drawing/2014/main" xmlns="" id="{2BEB41B9-0D4A-A94E-9FC1-3D8CAC9AACCB}"/>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9" name="CuadroTexto 18">
            <a:extLst>
              <a:ext uri="{FF2B5EF4-FFF2-40B4-BE49-F238E27FC236}">
                <a16:creationId xmlns:a16="http://schemas.microsoft.com/office/drawing/2014/main" xmlns="" id="{E3FDEAD8-A257-1449-85B8-B04EE845CC29}"/>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1752056386"/>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fade">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Our Team Page">
    <p:spTree>
      <p:nvGrpSpPr>
        <p:cNvPr id="1" name=""/>
        <p:cNvGrpSpPr/>
        <p:nvPr/>
      </p:nvGrpSpPr>
      <p:grpSpPr>
        <a:xfrm>
          <a:off x="0" y="0"/>
          <a:ext cx="0" cy="0"/>
          <a:chOff x="0" y="0"/>
          <a:chExt cx="0" cy="0"/>
        </a:xfrm>
      </p:grpSpPr>
      <p:sp>
        <p:nvSpPr>
          <p:cNvPr id="16" name="Picture Placeholder 9"/>
          <p:cNvSpPr>
            <a:spLocks noGrp="1"/>
          </p:cNvSpPr>
          <p:nvPr>
            <p:ph type="pic" sz="quarter" idx="11"/>
          </p:nvPr>
        </p:nvSpPr>
        <p:spPr>
          <a:xfrm>
            <a:off x="836170" y="1491268"/>
            <a:ext cx="895352" cy="895352"/>
          </a:xfrm>
          <a:prstGeom prst="ellipse">
            <a:avLst/>
          </a:prstGeom>
          <a:ln w="12700">
            <a:solidFill>
              <a:schemeClr val="bg1"/>
            </a:solidFill>
          </a:ln>
        </p:spPr>
        <p:txBody>
          <a:bodyPr/>
          <a:lstStyle>
            <a:lvl1pPr>
              <a:defRPr sz="1000">
                <a:solidFill>
                  <a:schemeClr val="accent4"/>
                </a:solidFill>
                <a:latin typeface="Lato" panose="020F0502020204030203" pitchFamily="34" charset="0"/>
              </a:defRPr>
            </a:lvl1pPr>
          </a:lstStyle>
          <a:p>
            <a:endParaRPr lang="en-US"/>
          </a:p>
        </p:txBody>
      </p:sp>
      <p:sp>
        <p:nvSpPr>
          <p:cNvPr id="17" name="Picture Placeholder 9"/>
          <p:cNvSpPr>
            <a:spLocks noGrp="1"/>
          </p:cNvSpPr>
          <p:nvPr>
            <p:ph type="pic" sz="quarter" idx="12"/>
          </p:nvPr>
        </p:nvSpPr>
        <p:spPr>
          <a:xfrm>
            <a:off x="2480030" y="1491268"/>
            <a:ext cx="895352" cy="895352"/>
          </a:xfrm>
          <a:prstGeom prst="ellipse">
            <a:avLst/>
          </a:prstGeom>
          <a:ln w="12700">
            <a:solidFill>
              <a:schemeClr val="bg1"/>
            </a:solidFill>
          </a:ln>
        </p:spPr>
        <p:txBody>
          <a:bodyPr/>
          <a:lstStyle>
            <a:lvl1pPr>
              <a:defRPr sz="1000">
                <a:solidFill>
                  <a:schemeClr val="accent4"/>
                </a:solidFill>
                <a:latin typeface="Lato" panose="020F0502020204030203" pitchFamily="34" charset="0"/>
              </a:defRPr>
            </a:lvl1pPr>
          </a:lstStyle>
          <a:p>
            <a:endParaRPr lang="en-US"/>
          </a:p>
        </p:txBody>
      </p:sp>
      <p:sp>
        <p:nvSpPr>
          <p:cNvPr id="18" name="Picture Placeholder 9"/>
          <p:cNvSpPr>
            <a:spLocks noGrp="1"/>
          </p:cNvSpPr>
          <p:nvPr>
            <p:ph type="pic" sz="quarter" idx="13"/>
          </p:nvPr>
        </p:nvSpPr>
        <p:spPr>
          <a:xfrm>
            <a:off x="4123890" y="1491268"/>
            <a:ext cx="895352" cy="895352"/>
          </a:xfrm>
          <a:prstGeom prst="ellipse">
            <a:avLst/>
          </a:prstGeom>
          <a:ln w="12700">
            <a:solidFill>
              <a:schemeClr val="bg1"/>
            </a:solidFill>
          </a:ln>
        </p:spPr>
        <p:txBody>
          <a:bodyPr/>
          <a:lstStyle>
            <a:lvl1pPr>
              <a:defRPr sz="1000">
                <a:solidFill>
                  <a:schemeClr val="accent4"/>
                </a:solidFill>
                <a:latin typeface="Lato" panose="020F0502020204030203" pitchFamily="34" charset="0"/>
              </a:defRPr>
            </a:lvl1pPr>
          </a:lstStyle>
          <a:p>
            <a:endParaRPr lang="en-US"/>
          </a:p>
        </p:txBody>
      </p:sp>
      <p:sp>
        <p:nvSpPr>
          <p:cNvPr id="19" name="Picture Placeholder 9"/>
          <p:cNvSpPr>
            <a:spLocks noGrp="1"/>
          </p:cNvSpPr>
          <p:nvPr>
            <p:ph type="pic" sz="quarter" idx="14"/>
          </p:nvPr>
        </p:nvSpPr>
        <p:spPr>
          <a:xfrm>
            <a:off x="5767750" y="1491268"/>
            <a:ext cx="895352" cy="895352"/>
          </a:xfrm>
          <a:prstGeom prst="ellipse">
            <a:avLst/>
          </a:prstGeom>
          <a:ln w="12700">
            <a:solidFill>
              <a:schemeClr val="bg1"/>
            </a:solidFill>
          </a:ln>
        </p:spPr>
        <p:txBody>
          <a:bodyPr/>
          <a:lstStyle>
            <a:lvl1pPr>
              <a:defRPr sz="1000">
                <a:solidFill>
                  <a:schemeClr val="accent4"/>
                </a:solidFill>
                <a:latin typeface="Lato" panose="020F0502020204030203" pitchFamily="34" charset="0"/>
              </a:defRPr>
            </a:lvl1pPr>
          </a:lstStyle>
          <a:p>
            <a:endParaRPr lang="en-US"/>
          </a:p>
        </p:txBody>
      </p:sp>
      <p:sp>
        <p:nvSpPr>
          <p:cNvPr id="20" name="Picture Placeholder 9"/>
          <p:cNvSpPr>
            <a:spLocks noGrp="1"/>
          </p:cNvSpPr>
          <p:nvPr>
            <p:ph type="pic" sz="quarter" idx="15"/>
          </p:nvPr>
        </p:nvSpPr>
        <p:spPr>
          <a:xfrm>
            <a:off x="7411611" y="1491268"/>
            <a:ext cx="895352" cy="895352"/>
          </a:xfrm>
          <a:prstGeom prst="ellipse">
            <a:avLst/>
          </a:prstGeom>
          <a:ln w="12700">
            <a:solidFill>
              <a:schemeClr val="bg1"/>
            </a:solidFill>
          </a:ln>
        </p:spPr>
        <p:txBody>
          <a:bodyPr/>
          <a:lstStyle>
            <a:lvl1pPr>
              <a:defRPr sz="1000">
                <a:solidFill>
                  <a:schemeClr val="accent4"/>
                </a:solidFill>
                <a:latin typeface="Lato" panose="020F0502020204030203" pitchFamily="34" charset="0"/>
              </a:defRPr>
            </a:lvl1pPr>
          </a:lstStyle>
          <a:p>
            <a:endParaRPr lang="en-US"/>
          </a:p>
        </p:txBody>
      </p:sp>
      <p:sp>
        <p:nvSpPr>
          <p:cNvPr id="21" name="Picture Placeholder 9"/>
          <p:cNvSpPr>
            <a:spLocks noGrp="1"/>
          </p:cNvSpPr>
          <p:nvPr>
            <p:ph type="pic" sz="quarter" idx="16"/>
          </p:nvPr>
        </p:nvSpPr>
        <p:spPr>
          <a:xfrm>
            <a:off x="836170" y="2990521"/>
            <a:ext cx="895352" cy="895352"/>
          </a:xfrm>
          <a:prstGeom prst="ellipse">
            <a:avLst/>
          </a:prstGeom>
          <a:ln w="12700">
            <a:solidFill>
              <a:schemeClr val="bg1"/>
            </a:solidFill>
          </a:ln>
        </p:spPr>
        <p:txBody>
          <a:bodyPr/>
          <a:lstStyle>
            <a:lvl1pPr>
              <a:defRPr sz="1000">
                <a:solidFill>
                  <a:schemeClr val="accent4"/>
                </a:solidFill>
                <a:latin typeface="Lato" panose="020F0502020204030203" pitchFamily="34" charset="0"/>
              </a:defRPr>
            </a:lvl1pPr>
          </a:lstStyle>
          <a:p>
            <a:endParaRPr lang="en-US" dirty="0"/>
          </a:p>
        </p:txBody>
      </p:sp>
      <p:sp>
        <p:nvSpPr>
          <p:cNvPr id="22" name="Picture Placeholder 9"/>
          <p:cNvSpPr>
            <a:spLocks noGrp="1"/>
          </p:cNvSpPr>
          <p:nvPr>
            <p:ph type="pic" sz="quarter" idx="17"/>
          </p:nvPr>
        </p:nvSpPr>
        <p:spPr>
          <a:xfrm>
            <a:off x="2480030" y="2990521"/>
            <a:ext cx="895352" cy="895352"/>
          </a:xfrm>
          <a:prstGeom prst="ellipse">
            <a:avLst/>
          </a:prstGeom>
          <a:ln w="12700">
            <a:solidFill>
              <a:schemeClr val="bg1"/>
            </a:solidFill>
          </a:ln>
        </p:spPr>
        <p:txBody>
          <a:bodyPr/>
          <a:lstStyle>
            <a:lvl1pPr>
              <a:defRPr sz="1000">
                <a:solidFill>
                  <a:schemeClr val="accent4"/>
                </a:solidFill>
                <a:latin typeface="Lato" panose="020F0502020204030203" pitchFamily="34" charset="0"/>
              </a:defRPr>
            </a:lvl1pPr>
          </a:lstStyle>
          <a:p>
            <a:endParaRPr lang="en-US"/>
          </a:p>
        </p:txBody>
      </p:sp>
      <p:sp>
        <p:nvSpPr>
          <p:cNvPr id="23" name="Picture Placeholder 9"/>
          <p:cNvSpPr>
            <a:spLocks noGrp="1"/>
          </p:cNvSpPr>
          <p:nvPr>
            <p:ph type="pic" sz="quarter" idx="18"/>
          </p:nvPr>
        </p:nvSpPr>
        <p:spPr>
          <a:xfrm>
            <a:off x="4123890" y="2990521"/>
            <a:ext cx="895352" cy="895352"/>
          </a:xfrm>
          <a:prstGeom prst="ellipse">
            <a:avLst/>
          </a:prstGeom>
          <a:ln w="12700">
            <a:solidFill>
              <a:schemeClr val="bg1"/>
            </a:solidFill>
          </a:ln>
        </p:spPr>
        <p:txBody>
          <a:bodyPr/>
          <a:lstStyle>
            <a:lvl1pPr>
              <a:defRPr sz="1000">
                <a:solidFill>
                  <a:schemeClr val="accent4"/>
                </a:solidFill>
                <a:latin typeface="Lato" panose="020F0502020204030203" pitchFamily="34" charset="0"/>
              </a:defRPr>
            </a:lvl1pPr>
          </a:lstStyle>
          <a:p>
            <a:endParaRPr lang="en-US"/>
          </a:p>
        </p:txBody>
      </p:sp>
      <p:sp>
        <p:nvSpPr>
          <p:cNvPr id="24" name="Picture Placeholder 9"/>
          <p:cNvSpPr>
            <a:spLocks noGrp="1"/>
          </p:cNvSpPr>
          <p:nvPr>
            <p:ph type="pic" sz="quarter" idx="19"/>
          </p:nvPr>
        </p:nvSpPr>
        <p:spPr>
          <a:xfrm>
            <a:off x="5767750" y="2990521"/>
            <a:ext cx="895352" cy="895352"/>
          </a:xfrm>
          <a:prstGeom prst="ellipse">
            <a:avLst/>
          </a:prstGeom>
          <a:ln w="12700">
            <a:solidFill>
              <a:schemeClr val="bg1"/>
            </a:solidFill>
          </a:ln>
        </p:spPr>
        <p:txBody>
          <a:bodyPr/>
          <a:lstStyle>
            <a:lvl1pPr>
              <a:defRPr sz="1000">
                <a:solidFill>
                  <a:schemeClr val="accent4"/>
                </a:solidFill>
                <a:latin typeface="Lato" panose="020F0502020204030203" pitchFamily="34" charset="0"/>
              </a:defRPr>
            </a:lvl1pPr>
          </a:lstStyle>
          <a:p>
            <a:endParaRPr lang="en-US"/>
          </a:p>
        </p:txBody>
      </p:sp>
      <p:sp>
        <p:nvSpPr>
          <p:cNvPr id="25" name="Picture Placeholder 9"/>
          <p:cNvSpPr>
            <a:spLocks noGrp="1"/>
          </p:cNvSpPr>
          <p:nvPr>
            <p:ph type="pic" sz="quarter" idx="20"/>
          </p:nvPr>
        </p:nvSpPr>
        <p:spPr>
          <a:xfrm>
            <a:off x="7411611" y="2990521"/>
            <a:ext cx="895352" cy="895352"/>
          </a:xfrm>
          <a:prstGeom prst="ellipse">
            <a:avLst/>
          </a:prstGeom>
          <a:ln w="12700">
            <a:solidFill>
              <a:schemeClr val="bg1"/>
            </a:solidFill>
          </a:ln>
        </p:spPr>
        <p:txBody>
          <a:bodyPr/>
          <a:lstStyle>
            <a:lvl1pPr>
              <a:defRPr sz="1000">
                <a:solidFill>
                  <a:schemeClr val="accent4"/>
                </a:solidFill>
                <a:latin typeface="Lato" panose="020F0502020204030203" pitchFamily="34" charset="0"/>
              </a:defRPr>
            </a:lvl1pPr>
          </a:lstStyle>
          <a:p>
            <a:endParaRPr lang="en-US"/>
          </a:p>
        </p:txBody>
      </p:sp>
      <p:sp>
        <p:nvSpPr>
          <p:cNvPr id="29" name="TextBox 22">
            <a:extLst>
              <a:ext uri="{FF2B5EF4-FFF2-40B4-BE49-F238E27FC236}">
                <a16:creationId xmlns:a16="http://schemas.microsoft.com/office/drawing/2014/main" xmlns="" id="{F0FFFA49-6C72-C549-8D71-CD0AEF759DE0}"/>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30" name="Freeform 5">
            <a:hlinkClick r:id="" action="ppaction://hlinkshowjump?jump=nextslide"/>
            <a:extLst>
              <a:ext uri="{FF2B5EF4-FFF2-40B4-BE49-F238E27FC236}">
                <a16:creationId xmlns:a16="http://schemas.microsoft.com/office/drawing/2014/main" xmlns="" id="{69B27670-E78C-D149-86E3-FBD8C16DC7A1}"/>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
            <a:hlinkClick r:id="" action="ppaction://hlinkshowjump?jump=previousslide"/>
            <a:extLst>
              <a:ext uri="{FF2B5EF4-FFF2-40B4-BE49-F238E27FC236}">
                <a16:creationId xmlns:a16="http://schemas.microsoft.com/office/drawing/2014/main" xmlns="" id="{27D1738F-A4F8-7F40-B020-F551A8F7CFB0}"/>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40" name="logo_ponsip.png" descr="logo_ponsip.png">
            <a:extLst>
              <a:ext uri="{FF2B5EF4-FFF2-40B4-BE49-F238E27FC236}">
                <a16:creationId xmlns:a16="http://schemas.microsoft.com/office/drawing/2014/main" xmlns="" id="{B0987D11-BA9F-5C40-9CA0-FA1922A51286}"/>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41" name="Text Placeholder 9">
            <a:extLst>
              <a:ext uri="{FF2B5EF4-FFF2-40B4-BE49-F238E27FC236}">
                <a16:creationId xmlns:a16="http://schemas.microsoft.com/office/drawing/2014/main" xmlns="" id="{EB01958A-05D8-4C40-91B1-86DE336C726F}"/>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42" name="Straight Connector 4">
            <a:extLst>
              <a:ext uri="{FF2B5EF4-FFF2-40B4-BE49-F238E27FC236}">
                <a16:creationId xmlns:a16="http://schemas.microsoft.com/office/drawing/2014/main" xmlns="" id="{2E0AF512-1C22-A44A-8743-3E25BB76025D}"/>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43" name="Text Placeholder 9">
            <a:extLst>
              <a:ext uri="{FF2B5EF4-FFF2-40B4-BE49-F238E27FC236}">
                <a16:creationId xmlns:a16="http://schemas.microsoft.com/office/drawing/2014/main" xmlns="" id="{B43463A7-1896-8C42-99F0-BEF513F7233A}"/>
              </a:ext>
            </a:extLst>
          </p:cNvPr>
          <p:cNvSpPr>
            <a:spLocks noGrp="1"/>
          </p:cNvSpPr>
          <p:nvPr>
            <p:ph type="body" sz="quarter" idx="2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28" name="ACCIONA INFORME DE BENCHMARKING">
            <a:extLst>
              <a:ext uri="{FF2B5EF4-FFF2-40B4-BE49-F238E27FC236}">
                <a16:creationId xmlns:a16="http://schemas.microsoft.com/office/drawing/2014/main" xmlns="" id="{F8169BBB-5577-DD42-BE17-A64A964966D7}"/>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26" name="CuadroTexto 25">
            <a:extLst>
              <a:ext uri="{FF2B5EF4-FFF2-40B4-BE49-F238E27FC236}">
                <a16:creationId xmlns:a16="http://schemas.microsoft.com/office/drawing/2014/main" xmlns="" id="{5C59DD27-D7B6-E348-96A4-EBA55343F419}"/>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713753822"/>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fade">
                                      <p:cBhvr>
                                        <p:cTn id="11" dur="500"/>
                                        <p:tgtEl>
                                          <p:spTgt spid="4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3">
                                            <p:txEl>
                                              <p:pRg st="0" end="0"/>
                                            </p:txEl>
                                          </p:spTgt>
                                        </p:tgtEl>
                                        <p:attrNameLst>
                                          <p:attrName>style.visibility</p:attrName>
                                        </p:attrNameLst>
                                      </p:cBhvr>
                                      <p:to>
                                        <p:strVal val="visible"/>
                                      </p:to>
                                    </p:set>
                                    <p:animEffect transition="in" filter="fade">
                                      <p:cBhvr>
                                        <p:cTn id="15"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Creative Force 1">
    <p:spTree>
      <p:nvGrpSpPr>
        <p:cNvPr id="1" name=""/>
        <p:cNvGrpSpPr/>
        <p:nvPr/>
      </p:nvGrpSpPr>
      <p:grpSpPr>
        <a:xfrm>
          <a:off x="0" y="0"/>
          <a:ext cx="0" cy="0"/>
          <a:chOff x="0" y="0"/>
          <a:chExt cx="0" cy="0"/>
        </a:xfrm>
      </p:grpSpPr>
      <p:sp>
        <p:nvSpPr>
          <p:cNvPr id="20" name="Picture Placeholder 3"/>
          <p:cNvSpPr>
            <a:spLocks noGrp="1"/>
          </p:cNvSpPr>
          <p:nvPr>
            <p:ph type="pic" sz="quarter" idx="12"/>
          </p:nvPr>
        </p:nvSpPr>
        <p:spPr>
          <a:xfrm>
            <a:off x="890059" y="1636182"/>
            <a:ext cx="1452033" cy="1563369"/>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8" name="Picture Placeholder 3"/>
          <p:cNvSpPr>
            <a:spLocks noGrp="1"/>
          </p:cNvSpPr>
          <p:nvPr>
            <p:ph type="pic" sz="quarter" idx="13"/>
          </p:nvPr>
        </p:nvSpPr>
        <p:spPr>
          <a:xfrm>
            <a:off x="2853972" y="1636182"/>
            <a:ext cx="1452033" cy="1563369"/>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30" name="Picture Placeholder 3"/>
          <p:cNvSpPr>
            <a:spLocks noGrp="1"/>
          </p:cNvSpPr>
          <p:nvPr>
            <p:ph type="pic" sz="quarter" idx="14"/>
          </p:nvPr>
        </p:nvSpPr>
        <p:spPr>
          <a:xfrm>
            <a:off x="4817887" y="1636182"/>
            <a:ext cx="1452033" cy="1563369"/>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32" name="Picture Placeholder 3"/>
          <p:cNvSpPr>
            <a:spLocks noGrp="1"/>
          </p:cNvSpPr>
          <p:nvPr>
            <p:ph type="pic" sz="quarter" idx="15"/>
          </p:nvPr>
        </p:nvSpPr>
        <p:spPr>
          <a:xfrm>
            <a:off x="6792064" y="1636182"/>
            <a:ext cx="1452033" cy="1563369"/>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2" name="TextBox 22">
            <a:extLst>
              <a:ext uri="{FF2B5EF4-FFF2-40B4-BE49-F238E27FC236}">
                <a16:creationId xmlns:a16="http://schemas.microsoft.com/office/drawing/2014/main" xmlns="" id="{49CE4987-07BA-214A-8D01-9A2110970903}"/>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24" name="Freeform 5">
            <a:hlinkClick r:id="" action="ppaction://hlinkshowjump?jump=nextslide"/>
            <a:extLst>
              <a:ext uri="{FF2B5EF4-FFF2-40B4-BE49-F238E27FC236}">
                <a16:creationId xmlns:a16="http://schemas.microsoft.com/office/drawing/2014/main" xmlns="" id="{CAE856EF-67C9-2641-AC19-B27436C002DF}"/>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
            <a:hlinkClick r:id="" action="ppaction://hlinkshowjump?jump=previousslide"/>
            <a:extLst>
              <a:ext uri="{FF2B5EF4-FFF2-40B4-BE49-F238E27FC236}">
                <a16:creationId xmlns:a16="http://schemas.microsoft.com/office/drawing/2014/main" xmlns="" id="{1113A8EA-C1C6-8847-B251-7E55C99B86C5}"/>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31" name="logo_ponsip.png" descr="logo_ponsip.png">
            <a:extLst>
              <a:ext uri="{FF2B5EF4-FFF2-40B4-BE49-F238E27FC236}">
                <a16:creationId xmlns:a16="http://schemas.microsoft.com/office/drawing/2014/main" xmlns="" id="{03E62EA0-856B-074E-8D28-FDB57CB29DD6}"/>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33" name="Text Placeholder 9">
            <a:extLst>
              <a:ext uri="{FF2B5EF4-FFF2-40B4-BE49-F238E27FC236}">
                <a16:creationId xmlns:a16="http://schemas.microsoft.com/office/drawing/2014/main" xmlns="" id="{14AA806B-86F8-0F4E-886D-C3357AD08171}"/>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34" name="Straight Connector 4">
            <a:extLst>
              <a:ext uri="{FF2B5EF4-FFF2-40B4-BE49-F238E27FC236}">
                <a16:creationId xmlns:a16="http://schemas.microsoft.com/office/drawing/2014/main" xmlns="" id="{5913B8D3-E02B-BC4E-A33A-871E1ABDFFBD}"/>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35" name="Text Placeholder 9">
            <a:extLst>
              <a:ext uri="{FF2B5EF4-FFF2-40B4-BE49-F238E27FC236}">
                <a16:creationId xmlns:a16="http://schemas.microsoft.com/office/drawing/2014/main" xmlns="" id="{CC390E59-6DD9-C64E-87CF-20CA8275C25B}"/>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6" name="ACCIONA INFORME DE BENCHMARKING">
            <a:extLst>
              <a:ext uri="{FF2B5EF4-FFF2-40B4-BE49-F238E27FC236}">
                <a16:creationId xmlns:a16="http://schemas.microsoft.com/office/drawing/2014/main" xmlns="" id="{D230E770-33D8-3147-9CEE-3448DAF18EF1}"/>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7" name="CuadroTexto 16">
            <a:extLst>
              <a:ext uri="{FF2B5EF4-FFF2-40B4-BE49-F238E27FC236}">
                <a16:creationId xmlns:a16="http://schemas.microsoft.com/office/drawing/2014/main" xmlns="" id="{FCFBEB0D-1575-DD49-BF0A-85A2B00047C2}"/>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2552320553"/>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Effect transition="in" filter="fade">
                                      <p:cBhvr>
                                        <p:cTn id="11" dur="500"/>
                                        <p:tgtEl>
                                          <p:spTgt spid="3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Creative Force 2">
    <p:spTree>
      <p:nvGrpSpPr>
        <p:cNvPr id="1" name=""/>
        <p:cNvGrpSpPr/>
        <p:nvPr/>
      </p:nvGrpSpPr>
      <p:grpSpPr>
        <a:xfrm>
          <a:off x="0" y="0"/>
          <a:ext cx="0" cy="0"/>
          <a:chOff x="0" y="0"/>
          <a:chExt cx="0" cy="0"/>
        </a:xfrm>
      </p:grpSpPr>
      <p:sp>
        <p:nvSpPr>
          <p:cNvPr id="20" name="Picture Placeholder 3"/>
          <p:cNvSpPr>
            <a:spLocks noGrp="1"/>
          </p:cNvSpPr>
          <p:nvPr>
            <p:ph type="pic" sz="quarter" idx="12"/>
          </p:nvPr>
        </p:nvSpPr>
        <p:spPr>
          <a:xfrm>
            <a:off x="593725" y="1543050"/>
            <a:ext cx="2483136" cy="1992630"/>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5" name="Picture Placeholder 3"/>
          <p:cNvSpPr>
            <a:spLocks noGrp="1"/>
          </p:cNvSpPr>
          <p:nvPr>
            <p:ph type="pic" sz="quarter" idx="13"/>
          </p:nvPr>
        </p:nvSpPr>
        <p:spPr>
          <a:xfrm>
            <a:off x="3328844" y="1543050"/>
            <a:ext cx="2483136" cy="1992630"/>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6" name="Picture Placeholder 3"/>
          <p:cNvSpPr>
            <a:spLocks noGrp="1"/>
          </p:cNvSpPr>
          <p:nvPr>
            <p:ph type="pic" sz="quarter" idx="14"/>
          </p:nvPr>
        </p:nvSpPr>
        <p:spPr>
          <a:xfrm>
            <a:off x="6063964" y="1543050"/>
            <a:ext cx="2483136" cy="1992630"/>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13" name="TextBox 22">
            <a:extLst>
              <a:ext uri="{FF2B5EF4-FFF2-40B4-BE49-F238E27FC236}">
                <a16:creationId xmlns:a16="http://schemas.microsoft.com/office/drawing/2014/main" xmlns="" id="{AD29C2AF-379B-E744-BD92-1EFA8629AB19}"/>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22" name="Freeform 5">
            <a:hlinkClick r:id="" action="ppaction://hlinkshowjump?jump=nextslide"/>
            <a:extLst>
              <a:ext uri="{FF2B5EF4-FFF2-40B4-BE49-F238E27FC236}">
                <a16:creationId xmlns:a16="http://schemas.microsoft.com/office/drawing/2014/main" xmlns="" id="{EB2365EA-F193-B841-926C-14B97AE2CAE1}"/>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a:hlinkClick r:id="" action="ppaction://hlinkshowjump?jump=previousslide"/>
            <a:extLst>
              <a:ext uri="{FF2B5EF4-FFF2-40B4-BE49-F238E27FC236}">
                <a16:creationId xmlns:a16="http://schemas.microsoft.com/office/drawing/2014/main" xmlns="" id="{8798FEDD-667E-DE42-A2B9-02D308E6C9CC}"/>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9" name="logo_ponsip.png" descr="logo_ponsip.png">
            <a:extLst>
              <a:ext uri="{FF2B5EF4-FFF2-40B4-BE49-F238E27FC236}">
                <a16:creationId xmlns:a16="http://schemas.microsoft.com/office/drawing/2014/main" xmlns="" id="{5D6665E2-A5DE-E94A-93C3-F7A62721839E}"/>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30" name="Text Placeholder 9">
            <a:extLst>
              <a:ext uri="{FF2B5EF4-FFF2-40B4-BE49-F238E27FC236}">
                <a16:creationId xmlns:a16="http://schemas.microsoft.com/office/drawing/2014/main" xmlns="" id="{576F55F9-EF81-E948-91E2-9F551873D0BC}"/>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31" name="Straight Connector 4">
            <a:extLst>
              <a:ext uri="{FF2B5EF4-FFF2-40B4-BE49-F238E27FC236}">
                <a16:creationId xmlns:a16="http://schemas.microsoft.com/office/drawing/2014/main" xmlns="" id="{11AE1AAF-37BC-F044-B2B5-0CF6151F1876}"/>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32" name="Text Placeholder 9">
            <a:extLst>
              <a:ext uri="{FF2B5EF4-FFF2-40B4-BE49-F238E27FC236}">
                <a16:creationId xmlns:a16="http://schemas.microsoft.com/office/drawing/2014/main" xmlns="" id="{ECF99F20-1311-4243-88BF-904480CF384C}"/>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6" name="ACCIONA INFORME DE BENCHMARKING">
            <a:extLst>
              <a:ext uri="{FF2B5EF4-FFF2-40B4-BE49-F238E27FC236}">
                <a16:creationId xmlns:a16="http://schemas.microsoft.com/office/drawing/2014/main" xmlns="" id="{A299AC7F-AB28-3D4D-9EA6-50BF8CC49247}"/>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4" name="CuadroTexto 13">
            <a:extLst>
              <a:ext uri="{FF2B5EF4-FFF2-40B4-BE49-F238E27FC236}">
                <a16:creationId xmlns:a16="http://schemas.microsoft.com/office/drawing/2014/main" xmlns="" id="{2D02581A-714B-284C-9278-506C9CF2B225}"/>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2158195571"/>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animEffect transition="in" filter="fade">
                                      <p:cBhvr>
                                        <p:cTn id="11" dur="500"/>
                                        <p:tgtEl>
                                          <p:spTgt spid="3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fade">
                                      <p:cBhvr>
                                        <p:cTn id="15"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572000" y="0"/>
            <a:ext cx="4572000" cy="5143499"/>
          </a:xfrm>
          <a:prstGeom prst="rect">
            <a:avLst/>
          </a:prstGeom>
          <a:ln w="9525">
            <a:noFill/>
          </a:ln>
        </p:spPr>
        <p:txBody>
          <a:bodyPr/>
          <a:lstStyle>
            <a:lvl1pPr>
              <a:defRPr sz="1200">
                <a:solidFill>
                  <a:schemeClr val="accent4"/>
                </a:solidFill>
                <a:latin typeface="Lato" panose="020F0502020204030203" pitchFamily="34" charset="0"/>
              </a:defRPr>
            </a:lvl1pPr>
          </a:lstStyle>
          <a:p>
            <a:endParaRPr lang="en-US" dirty="0"/>
          </a:p>
        </p:txBody>
      </p:sp>
      <p:sp>
        <p:nvSpPr>
          <p:cNvPr id="13" name="TextBox 22">
            <a:extLst>
              <a:ext uri="{FF2B5EF4-FFF2-40B4-BE49-F238E27FC236}">
                <a16:creationId xmlns:a16="http://schemas.microsoft.com/office/drawing/2014/main" xmlns="" id="{5FFF3A57-9EA6-0647-9581-9FDEC042A023}"/>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4" name="Freeform 5">
            <a:hlinkClick r:id="" action="ppaction://hlinkshowjump?jump=nextslide"/>
            <a:extLst>
              <a:ext uri="{FF2B5EF4-FFF2-40B4-BE49-F238E27FC236}">
                <a16:creationId xmlns:a16="http://schemas.microsoft.com/office/drawing/2014/main" xmlns="" id="{0511898F-66E8-4B41-94C2-C43BC7ED78F2}"/>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a:hlinkClick r:id="" action="ppaction://hlinkshowjump?jump=previousslide"/>
            <a:extLst>
              <a:ext uri="{FF2B5EF4-FFF2-40B4-BE49-F238E27FC236}">
                <a16:creationId xmlns:a16="http://schemas.microsoft.com/office/drawing/2014/main" xmlns="" id="{B6D5C059-9F06-9641-B744-B88EF94A7E74}"/>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8" name="logo_ponsip.png" descr="logo_ponsip.png">
            <a:extLst>
              <a:ext uri="{FF2B5EF4-FFF2-40B4-BE49-F238E27FC236}">
                <a16:creationId xmlns:a16="http://schemas.microsoft.com/office/drawing/2014/main" xmlns="" id="{56DE1003-7FD9-4F49-BD53-9B30B296CB41}"/>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19" name="Text Placeholder 9">
            <a:extLst>
              <a:ext uri="{FF2B5EF4-FFF2-40B4-BE49-F238E27FC236}">
                <a16:creationId xmlns:a16="http://schemas.microsoft.com/office/drawing/2014/main" xmlns="" id="{41E16DEC-F0A0-464E-A1FE-21391A8F90DE}"/>
              </a:ext>
            </a:extLst>
          </p:cNvPr>
          <p:cNvSpPr>
            <a:spLocks noGrp="1"/>
          </p:cNvSpPr>
          <p:nvPr>
            <p:ph type="body" sz="quarter" idx="11" hasCustomPrompt="1"/>
          </p:nvPr>
        </p:nvSpPr>
        <p:spPr>
          <a:xfrm>
            <a:off x="593725" y="583590"/>
            <a:ext cx="3551055"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a:t>
            </a:r>
          </a:p>
        </p:txBody>
      </p:sp>
      <p:cxnSp>
        <p:nvCxnSpPr>
          <p:cNvPr id="20" name="Straight Connector 4">
            <a:extLst>
              <a:ext uri="{FF2B5EF4-FFF2-40B4-BE49-F238E27FC236}">
                <a16:creationId xmlns:a16="http://schemas.microsoft.com/office/drawing/2014/main" xmlns="" id="{20F96CFD-1430-1B40-81F8-F08F085B02AA}"/>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xmlns="" id="{609F708C-F921-EA49-92B3-C65059E3BA04}"/>
              </a:ext>
            </a:extLst>
          </p:cNvPr>
          <p:cNvSpPr>
            <a:spLocks noGrp="1"/>
          </p:cNvSpPr>
          <p:nvPr>
            <p:ph type="body" sz="quarter" idx="12" hasCustomPrompt="1"/>
          </p:nvPr>
        </p:nvSpPr>
        <p:spPr>
          <a:xfrm>
            <a:off x="593725" y="912391"/>
            <a:ext cx="3551055"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6" name="ACCIONA INFORME DE BENCHMARKING">
            <a:extLst>
              <a:ext uri="{FF2B5EF4-FFF2-40B4-BE49-F238E27FC236}">
                <a16:creationId xmlns:a16="http://schemas.microsoft.com/office/drawing/2014/main" xmlns="" id="{74339268-D13B-7340-B505-0B0731BB2467}"/>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7" name="CuadroTexto 16">
            <a:extLst>
              <a:ext uri="{FF2B5EF4-FFF2-40B4-BE49-F238E27FC236}">
                <a16:creationId xmlns:a16="http://schemas.microsoft.com/office/drawing/2014/main" xmlns="" id="{7A4FAD18-50DE-B149-9194-B712A1769015}"/>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1471937191"/>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ll Picture at Left Side">
    <p:spTree>
      <p:nvGrpSpPr>
        <p:cNvPr id="1" name=""/>
        <p:cNvGrpSpPr/>
        <p:nvPr/>
      </p:nvGrpSpPr>
      <p:grpSpPr>
        <a:xfrm>
          <a:off x="0" y="0"/>
          <a:ext cx="0" cy="0"/>
          <a:chOff x="0" y="0"/>
          <a:chExt cx="0" cy="0"/>
        </a:xfrm>
      </p:grpSpPr>
      <p:sp>
        <p:nvSpPr>
          <p:cNvPr id="24" name="Picture Placeholder 3"/>
          <p:cNvSpPr>
            <a:spLocks noGrp="1"/>
          </p:cNvSpPr>
          <p:nvPr>
            <p:ph type="pic" sz="quarter" idx="12"/>
          </p:nvPr>
        </p:nvSpPr>
        <p:spPr>
          <a:xfrm>
            <a:off x="593726" y="1543049"/>
            <a:ext cx="2692400" cy="27432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11" name="TextBox 22">
            <a:extLst>
              <a:ext uri="{FF2B5EF4-FFF2-40B4-BE49-F238E27FC236}">
                <a16:creationId xmlns:a16="http://schemas.microsoft.com/office/drawing/2014/main" xmlns="" id="{4D0E4972-34E1-2449-BC42-902BFE6E6FB0}"/>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9" name="Freeform 5">
            <a:hlinkClick r:id="" action="ppaction://hlinkshowjump?jump=nextslide"/>
            <a:extLst>
              <a:ext uri="{FF2B5EF4-FFF2-40B4-BE49-F238E27FC236}">
                <a16:creationId xmlns:a16="http://schemas.microsoft.com/office/drawing/2014/main" xmlns="" id="{516F25D1-2E14-544D-96BE-75EC52978D3B}"/>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
            <a:hlinkClick r:id="" action="ppaction://hlinkshowjump?jump=previousslide"/>
            <a:extLst>
              <a:ext uri="{FF2B5EF4-FFF2-40B4-BE49-F238E27FC236}">
                <a16:creationId xmlns:a16="http://schemas.microsoft.com/office/drawing/2014/main" xmlns="" id="{65ABC1B1-0C9E-004B-A4BD-147440C511F1}"/>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5" name="logo_ponsip.png" descr="logo_ponsip.png">
            <a:extLst>
              <a:ext uri="{FF2B5EF4-FFF2-40B4-BE49-F238E27FC236}">
                <a16:creationId xmlns:a16="http://schemas.microsoft.com/office/drawing/2014/main" xmlns="" id="{1134A037-BB8A-F645-8104-D1A2B8712DD3}"/>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6" name="Text Placeholder 9">
            <a:extLst>
              <a:ext uri="{FF2B5EF4-FFF2-40B4-BE49-F238E27FC236}">
                <a16:creationId xmlns:a16="http://schemas.microsoft.com/office/drawing/2014/main" xmlns="" id="{00316F29-FB65-0947-B02C-E17FEC12EE08}"/>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27" name="Straight Connector 4">
            <a:extLst>
              <a:ext uri="{FF2B5EF4-FFF2-40B4-BE49-F238E27FC236}">
                <a16:creationId xmlns:a16="http://schemas.microsoft.com/office/drawing/2014/main" xmlns="" id="{ADF1200E-EE34-AD40-91C2-208E439616E7}"/>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8" name="Text Placeholder 9">
            <a:extLst>
              <a:ext uri="{FF2B5EF4-FFF2-40B4-BE49-F238E27FC236}">
                <a16:creationId xmlns:a16="http://schemas.microsoft.com/office/drawing/2014/main" xmlns="" id="{D24C465D-1634-714E-A6E7-D35F7650A46F}"/>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4" name="ACCIONA INFORME DE BENCHMARKING">
            <a:extLst>
              <a:ext uri="{FF2B5EF4-FFF2-40B4-BE49-F238E27FC236}">
                <a16:creationId xmlns:a16="http://schemas.microsoft.com/office/drawing/2014/main" xmlns="" id="{770296C5-45B8-7140-93A1-A00F6F0C642D}"/>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2" name="CuadroTexto 11">
            <a:extLst>
              <a:ext uri="{FF2B5EF4-FFF2-40B4-BE49-F238E27FC236}">
                <a16:creationId xmlns:a16="http://schemas.microsoft.com/office/drawing/2014/main" xmlns="" id="{F1507DED-6C65-504A-9EF7-53C81CF9B262}"/>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29403774"/>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eatured Services Page">
    <p:spTree>
      <p:nvGrpSpPr>
        <p:cNvPr id="1" name=""/>
        <p:cNvGrpSpPr/>
        <p:nvPr/>
      </p:nvGrpSpPr>
      <p:grpSpPr>
        <a:xfrm>
          <a:off x="0" y="0"/>
          <a:ext cx="0" cy="0"/>
          <a:chOff x="0" y="0"/>
          <a:chExt cx="0" cy="0"/>
        </a:xfrm>
      </p:grpSpPr>
      <p:sp>
        <p:nvSpPr>
          <p:cNvPr id="22" name="Picture Placeholder 3"/>
          <p:cNvSpPr>
            <a:spLocks noGrp="1"/>
          </p:cNvSpPr>
          <p:nvPr>
            <p:ph type="pic" sz="quarter" idx="12"/>
          </p:nvPr>
        </p:nvSpPr>
        <p:spPr>
          <a:xfrm>
            <a:off x="593726" y="1543049"/>
            <a:ext cx="1882774" cy="27432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8" name="Picture Placeholder 3"/>
          <p:cNvSpPr>
            <a:spLocks noGrp="1"/>
          </p:cNvSpPr>
          <p:nvPr>
            <p:ph type="pic" sz="quarter" idx="13"/>
          </p:nvPr>
        </p:nvSpPr>
        <p:spPr>
          <a:xfrm>
            <a:off x="6664326" y="1543049"/>
            <a:ext cx="1882774" cy="27432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9" name="Picture Placeholder 3"/>
          <p:cNvSpPr>
            <a:spLocks noGrp="1"/>
          </p:cNvSpPr>
          <p:nvPr>
            <p:ph type="pic" sz="quarter" idx="14"/>
          </p:nvPr>
        </p:nvSpPr>
        <p:spPr>
          <a:xfrm>
            <a:off x="4640792" y="1543049"/>
            <a:ext cx="1882774" cy="27432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30" name="Picture Placeholder 3"/>
          <p:cNvSpPr>
            <a:spLocks noGrp="1"/>
          </p:cNvSpPr>
          <p:nvPr>
            <p:ph type="pic" sz="quarter" idx="15"/>
          </p:nvPr>
        </p:nvSpPr>
        <p:spPr>
          <a:xfrm>
            <a:off x="2617259" y="1543049"/>
            <a:ext cx="1882774" cy="27432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1" name="TextBox 22">
            <a:extLst>
              <a:ext uri="{FF2B5EF4-FFF2-40B4-BE49-F238E27FC236}">
                <a16:creationId xmlns:a16="http://schemas.microsoft.com/office/drawing/2014/main" xmlns="" id="{D5BD0139-6F62-8647-9A18-D29296EF6FEC}"/>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24" name="Freeform 5">
            <a:hlinkClick r:id="" action="ppaction://hlinkshowjump?jump=nextslide"/>
            <a:extLst>
              <a:ext uri="{FF2B5EF4-FFF2-40B4-BE49-F238E27FC236}">
                <a16:creationId xmlns:a16="http://schemas.microsoft.com/office/drawing/2014/main" xmlns="" id="{8FBF3026-4955-7542-8E8D-1B8825D8C229}"/>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
            <a:hlinkClick r:id="" action="ppaction://hlinkshowjump?jump=previousslide"/>
            <a:extLst>
              <a:ext uri="{FF2B5EF4-FFF2-40B4-BE49-F238E27FC236}">
                <a16:creationId xmlns:a16="http://schemas.microsoft.com/office/drawing/2014/main" xmlns="" id="{C1B760D7-CB7D-9A4A-8744-66B1C9F19AB8}"/>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31" name="logo_ponsip.png" descr="logo_ponsip.png">
            <a:extLst>
              <a:ext uri="{FF2B5EF4-FFF2-40B4-BE49-F238E27FC236}">
                <a16:creationId xmlns:a16="http://schemas.microsoft.com/office/drawing/2014/main" xmlns="" id="{60AEF80E-CFAE-D141-9F7D-DB159FE32E7F}"/>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32" name="Text Placeholder 9">
            <a:extLst>
              <a:ext uri="{FF2B5EF4-FFF2-40B4-BE49-F238E27FC236}">
                <a16:creationId xmlns:a16="http://schemas.microsoft.com/office/drawing/2014/main" xmlns="" id="{DE289A27-DCE5-364F-894A-CDAA19663D78}"/>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33" name="Straight Connector 4">
            <a:extLst>
              <a:ext uri="{FF2B5EF4-FFF2-40B4-BE49-F238E27FC236}">
                <a16:creationId xmlns:a16="http://schemas.microsoft.com/office/drawing/2014/main" xmlns="" id="{606DD38C-0FF1-5449-827C-E27BDCBCF265}"/>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34" name="Text Placeholder 9">
            <a:extLst>
              <a:ext uri="{FF2B5EF4-FFF2-40B4-BE49-F238E27FC236}">
                <a16:creationId xmlns:a16="http://schemas.microsoft.com/office/drawing/2014/main" xmlns="" id="{823728DF-71A2-124F-A992-9AA1CB8B7380}"/>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6" name="ACCIONA INFORME DE BENCHMARKING">
            <a:extLst>
              <a:ext uri="{FF2B5EF4-FFF2-40B4-BE49-F238E27FC236}">
                <a16:creationId xmlns:a16="http://schemas.microsoft.com/office/drawing/2014/main" xmlns="" id="{D42F11B6-0792-7C40-A95F-E86A988E858B}"/>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7" name="CuadroTexto 16">
            <a:extLst>
              <a:ext uri="{FF2B5EF4-FFF2-40B4-BE49-F238E27FC236}">
                <a16:creationId xmlns:a16="http://schemas.microsoft.com/office/drawing/2014/main" xmlns="" id="{1039D48F-E4B1-5846-B2D6-BC3660B6FFDE}"/>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136019208"/>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Effect transition="in" filter="fade">
                                      <p:cBhvr>
                                        <p:cTn id="11" dur="500"/>
                                        <p:tgtEl>
                                          <p:spTgt spid="3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fade">
                                      <p:cBhvr>
                                        <p:cTn id="15"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tfolio Section Break">
    <p:bg>
      <p:bgPr>
        <a:solidFill>
          <a:srgbClr val="41B6C8"/>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1"/>
          </p:nvPr>
        </p:nvSpPr>
        <p:spPr>
          <a:xfrm>
            <a:off x="603250" y="2790824"/>
            <a:ext cx="3282950" cy="2352673"/>
          </a:xfrm>
          <a:prstGeom prst="rect">
            <a:avLst/>
          </a:prstGeom>
          <a:ln w="9525">
            <a:noFill/>
          </a:ln>
        </p:spPr>
        <p:txBody>
          <a:bodyPr/>
          <a:lstStyle>
            <a:lvl1pPr>
              <a:defRPr sz="1200">
                <a:solidFill>
                  <a:schemeClr val="accent4"/>
                </a:solidFill>
                <a:latin typeface="Lato" panose="020F0502020204030203" pitchFamily="34" charset="0"/>
              </a:defRPr>
            </a:lvl1pPr>
          </a:lstStyle>
          <a:p>
            <a:endParaRPr lang="en-US"/>
          </a:p>
        </p:txBody>
      </p:sp>
      <p:sp>
        <p:nvSpPr>
          <p:cNvPr id="19" name="Picture Placeholder 3"/>
          <p:cNvSpPr>
            <a:spLocks noGrp="1"/>
          </p:cNvSpPr>
          <p:nvPr>
            <p:ph type="pic" sz="quarter" idx="12"/>
          </p:nvPr>
        </p:nvSpPr>
        <p:spPr>
          <a:xfrm>
            <a:off x="5267324" y="2790824"/>
            <a:ext cx="3280631" cy="2352673"/>
          </a:xfrm>
          <a:prstGeom prst="rect">
            <a:avLst/>
          </a:prstGeom>
          <a:ln w="9525">
            <a:noFill/>
          </a:ln>
        </p:spPr>
        <p:txBody>
          <a:bodyPr/>
          <a:lstStyle>
            <a:lvl1pPr>
              <a:defRPr sz="1200">
                <a:solidFill>
                  <a:schemeClr val="accent4"/>
                </a:solidFill>
                <a:latin typeface="Lato" panose="020F0502020204030203" pitchFamily="34" charset="0"/>
              </a:defRPr>
            </a:lvl1pPr>
          </a:lstStyle>
          <a:p>
            <a:endParaRPr lang="en-US"/>
          </a:p>
        </p:txBody>
      </p:sp>
      <p:sp>
        <p:nvSpPr>
          <p:cNvPr id="17" name="Picture Placeholder 3"/>
          <p:cNvSpPr>
            <a:spLocks noGrp="1"/>
          </p:cNvSpPr>
          <p:nvPr>
            <p:ph type="pic" sz="quarter" idx="10"/>
          </p:nvPr>
        </p:nvSpPr>
        <p:spPr>
          <a:xfrm>
            <a:off x="2362200" y="1966913"/>
            <a:ext cx="4419600" cy="3176585"/>
          </a:xfrm>
          <a:prstGeom prst="rect">
            <a:avLst/>
          </a:prstGeom>
          <a:ln w="9525">
            <a:noFill/>
          </a:ln>
        </p:spPr>
        <p:txBody>
          <a:bodyPr/>
          <a:lstStyle>
            <a:lvl1pPr>
              <a:defRPr sz="1200">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1228962095"/>
      </p:ext>
    </p:extLst>
  </p:cSld>
  <p:clrMapOvr>
    <a:masterClrMapping/>
  </p:clrMapOvr>
  <p:transition spd="slow" advClick="0" advTm="3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ortfolio Left Half Page Pictur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2" y="0"/>
            <a:ext cx="4572000" cy="5143499"/>
          </a:xfrm>
          <a:prstGeom prst="rect">
            <a:avLst/>
          </a:prstGeom>
          <a:ln w="9525">
            <a:noFill/>
          </a:ln>
        </p:spPr>
        <p:txBody>
          <a:bodyPr/>
          <a:lstStyle>
            <a:lvl1pPr>
              <a:defRPr sz="1200">
                <a:solidFill>
                  <a:schemeClr val="accent4"/>
                </a:solidFill>
                <a:latin typeface="Lato" panose="020F0502020204030203" pitchFamily="34" charset="0"/>
              </a:defRPr>
            </a:lvl1pPr>
          </a:lstStyle>
          <a:p>
            <a:endParaRPr lang="en-US"/>
          </a:p>
        </p:txBody>
      </p:sp>
      <p:sp>
        <p:nvSpPr>
          <p:cNvPr id="12" name="TextBox 22">
            <a:extLst>
              <a:ext uri="{FF2B5EF4-FFF2-40B4-BE49-F238E27FC236}">
                <a16:creationId xmlns:a16="http://schemas.microsoft.com/office/drawing/2014/main" xmlns="" id="{FD4FACD5-E70F-DE48-B929-560A8EB77390}"/>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3" name="Freeform 5">
            <a:hlinkClick r:id="" action="ppaction://hlinkshowjump?jump=nextslide"/>
            <a:extLst>
              <a:ext uri="{FF2B5EF4-FFF2-40B4-BE49-F238E27FC236}">
                <a16:creationId xmlns:a16="http://schemas.microsoft.com/office/drawing/2014/main" xmlns="" id="{8A927251-D676-F245-B956-DEFBE3CB831C}"/>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a:hlinkClick r:id="" action="ppaction://hlinkshowjump?jump=previousslide"/>
            <a:extLst>
              <a:ext uri="{FF2B5EF4-FFF2-40B4-BE49-F238E27FC236}">
                <a16:creationId xmlns:a16="http://schemas.microsoft.com/office/drawing/2014/main" xmlns="" id="{9D878AC1-0303-5F40-AB8A-63B61DB7C307}"/>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9" name="logo_ponsip.png" descr="logo_ponsip.png">
            <a:extLst>
              <a:ext uri="{FF2B5EF4-FFF2-40B4-BE49-F238E27FC236}">
                <a16:creationId xmlns:a16="http://schemas.microsoft.com/office/drawing/2014/main" xmlns="" id="{EAAE309B-D74F-AD4A-93AB-CCF1E494D138}"/>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0" name="Text Placeholder 9">
            <a:extLst>
              <a:ext uri="{FF2B5EF4-FFF2-40B4-BE49-F238E27FC236}">
                <a16:creationId xmlns:a16="http://schemas.microsoft.com/office/drawing/2014/main" xmlns="" id="{CC1403B8-55A5-DB4E-BCE3-5548FC65BA09}"/>
              </a:ext>
            </a:extLst>
          </p:cNvPr>
          <p:cNvSpPr>
            <a:spLocks noGrp="1"/>
          </p:cNvSpPr>
          <p:nvPr>
            <p:ph type="body" sz="quarter" idx="11" hasCustomPrompt="1"/>
          </p:nvPr>
        </p:nvSpPr>
        <p:spPr>
          <a:xfrm>
            <a:off x="5165725" y="583590"/>
            <a:ext cx="3381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a:t>
            </a:r>
          </a:p>
        </p:txBody>
      </p:sp>
      <p:cxnSp>
        <p:nvCxnSpPr>
          <p:cNvPr id="21" name="Straight Connector 4">
            <a:extLst>
              <a:ext uri="{FF2B5EF4-FFF2-40B4-BE49-F238E27FC236}">
                <a16:creationId xmlns:a16="http://schemas.microsoft.com/office/drawing/2014/main" xmlns="" id="{3160B332-79D1-2D46-A21C-BA12F7053A82}"/>
              </a:ext>
            </a:extLst>
          </p:cNvPr>
          <p:cNvCxnSpPr>
            <a:cxnSpLocks/>
          </p:cNvCxnSpPr>
          <p:nvPr userDrawn="1"/>
        </p:nvCxnSpPr>
        <p:spPr>
          <a:xfrm>
            <a:off x="457200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2" name="Text Placeholder 9">
            <a:extLst>
              <a:ext uri="{FF2B5EF4-FFF2-40B4-BE49-F238E27FC236}">
                <a16:creationId xmlns:a16="http://schemas.microsoft.com/office/drawing/2014/main" xmlns="" id="{034161BC-8B8A-E140-BADE-C3AA5269C9FA}"/>
              </a:ext>
            </a:extLst>
          </p:cNvPr>
          <p:cNvSpPr>
            <a:spLocks noGrp="1"/>
          </p:cNvSpPr>
          <p:nvPr>
            <p:ph type="body" sz="quarter" idx="12" hasCustomPrompt="1"/>
          </p:nvPr>
        </p:nvSpPr>
        <p:spPr>
          <a:xfrm>
            <a:off x="5165723" y="912391"/>
            <a:ext cx="3381375"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5" name="ACCIONA INFORME DE BENCHMARKING">
            <a:extLst>
              <a:ext uri="{FF2B5EF4-FFF2-40B4-BE49-F238E27FC236}">
                <a16:creationId xmlns:a16="http://schemas.microsoft.com/office/drawing/2014/main" xmlns="" id="{87BF04EA-20B1-F24D-BE0C-6B5CC3C3896D}"/>
              </a:ext>
            </a:extLst>
          </p:cNvPr>
          <p:cNvSpPr txBox="1"/>
          <p:nvPr userDrawn="1"/>
        </p:nvSpPr>
        <p:spPr>
          <a:xfrm>
            <a:off x="6020408" y="4671093"/>
            <a:ext cx="1821332"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NUEVA LEY DE MARCAS</a:t>
            </a:r>
            <a:endParaRPr sz="800" spc="20" baseline="0" dirty="0">
              <a:solidFill>
                <a:srgbClr val="007481"/>
              </a:solidFill>
            </a:endParaRPr>
          </a:p>
        </p:txBody>
      </p:sp>
      <p:sp>
        <p:nvSpPr>
          <p:cNvPr id="16" name="CuadroTexto 15">
            <a:extLst>
              <a:ext uri="{FF2B5EF4-FFF2-40B4-BE49-F238E27FC236}">
                <a16:creationId xmlns:a16="http://schemas.microsoft.com/office/drawing/2014/main" xmlns="" id="{28B66744-D8F2-9842-8EA6-00E8CDE0AA1F}"/>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945982979"/>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amp; Content">
    <p:bg>
      <p:bgRef idx="1001">
        <a:schemeClr val="bg1"/>
      </p:bgRef>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Text Placeholder 9"/>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pic>
        <p:nvPicPr>
          <p:cNvPr id="42" name="logo_ponsip.png" descr="logo_ponsip.png">
            <a:extLst>
              <a:ext uri="{FF2B5EF4-FFF2-40B4-BE49-F238E27FC236}">
                <a16:creationId xmlns:a16="http://schemas.microsoft.com/office/drawing/2014/main" xmlns="" id="{1AD1C0DC-E1C0-6245-989C-4382099AD425}"/>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44" name="ACCIONA INFORME DE BENCHMARKING">
            <a:extLst>
              <a:ext uri="{FF2B5EF4-FFF2-40B4-BE49-F238E27FC236}">
                <a16:creationId xmlns:a16="http://schemas.microsoft.com/office/drawing/2014/main" xmlns="" id="{13885ED4-90FB-8A4A-A863-21B27A5AC8D1}"/>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5" name="CuadroTexto 14">
            <a:extLst>
              <a:ext uri="{FF2B5EF4-FFF2-40B4-BE49-F238E27FC236}">
                <a16:creationId xmlns:a16="http://schemas.microsoft.com/office/drawing/2014/main" xmlns="" id="{87E62C90-FA04-664F-B7AD-FD6A4E021A36}"/>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err="1">
                <a:solidFill>
                  <a:schemeClr val="accent2"/>
                </a:solidFill>
                <a:latin typeface="Lato" panose="020F0502020204030203" pitchFamily="34" charset="0"/>
              </a:rPr>
              <a:t>www.ponsip.com</a:t>
            </a:r>
            <a:r>
              <a:rPr lang="en-US" sz="500" spc="20" baseline="0" dirty="0">
                <a:solidFill>
                  <a:schemeClr val="accent2"/>
                </a:solidFill>
                <a:latin typeface="Lato" panose="020F0502020204030203" pitchFamily="34" charset="0"/>
              </a:rPr>
              <a:t> © 2019.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759424713"/>
      </p:ext>
    </p:extLst>
  </p:cSld>
  <p:clrMapOvr>
    <a:overrideClrMapping bg1="lt1" tx1="dk1" bg2="lt2" tx2="dk2" accent1="accent1" accent2="accent2" accent3="accent3" accent4="accent4" accent5="accent5" accent6="accent6" hlink="hlink" folHlink="folHlink"/>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ni Right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572000" y="0"/>
            <a:ext cx="4572000" cy="3047999"/>
          </a:xfrm>
          <a:prstGeom prst="rect">
            <a:avLst/>
          </a:prstGeom>
          <a:ln w="9525">
            <a:noFill/>
          </a:ln>
        </p:spPr>
        <p:txBody>
          <a:bodyPr/>
          <a:lstStyle>
            <a:lvl1pPr>
              <a:defRPr sz="1200">
                <a:solidFill>
                  <a:schemeClr val="accent4"/>
                </a:solidFill>
                <a:latin typeface="Lato" panose="020F0502020204030203" pitchFamily="34" charset="0"/>
              </a:defRPr>
            </a:lvl1pPr>
          </a:lstStyle>
          <a:p>
            <a:endParaRPr lang="en-US"/>
          </a:p>
        </p:txBody>
      </p:sp>
      <p:sp>
        <p:nvSpPr>
          <p:cNvPr id="8" name="TextBox 22">
            <a:extLst>
              <a:ext uri="{FF2B5EF4-FFF2-40B4-BE49-F238E27FC236}">
                <a16:creationId xmlns:a16="http://schemas.microsoft.com/office/drawing/2014/main" xmlns="" id="{32DE3977-5AD9-3F4E-9CA6-BE0C67832A6F}"/>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9" name="Freeform 5">
            <a:hlinkClick r:id="" action="ppaction://hlinkshowjump?jump=nextslide"/>
            <a:extLst>
              <a:ext uri="{FF2B5EF4-FFF2-40B4-BE49-F238E27FC236}">
                <a16:creationId xmlns:a16="http://schemas.microsoft.com/office/drawing/2014/main" xmlns="" id="{BE36DF4D-8C27-5140-BDC9-B465FFDEC03C}"/>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a:hlinkClick r:id="" action="ppaction://hlinkshowjump?jump=previousslide"/>
            <a:extLst>
              <a:ext uri="{FF2B5EF4-FFF2-40B4-BE49-F238E27FC236}">
                <a16:creationId xmlns:a16="http://schemas.microsoft.com/office/drawing/2014/main" xmlns="" id="{4ECB18F0-1075-3E4E-8A82-8214EE42142B}"/>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logo_ponsip.png" descr="logo_ponsip.png">
            <a:extLst>
              <a:ext uri="{FF2B5EF4-FFF2-40B4-BE49-F238E27FC236}">
                <a16:creationId xmlns:a16="http://schemas.microsoft.com/office/drawing/2014/main" xmlns="" id="{E1587032-BFB0-8240-A855-B45EA1B52A34}"/>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14" name="Text Placeholder 9">
            <a:extLst>
              <a:ext uri="{FF2B5EF4-FFF2-40B4-BE49-F238E27FC236}">
                <a16:creationId xmlns:a16="http://schemas.microsoft.com/office/drawing/2014/main" xmlns="" id="{D0EDE647-4154-5548-A4E3-3B995099BE4F}"/>
              </a:ext>
            </a:extLst>
          </p:cNvPr>
          <p:cNvSpPr>
            <a:spLocks noGrp="1"/>
          </p:cNvSpPr>
          <p:nvPr>
            <p:ph type="body" sz="quarter" idx="11" hasCustomPrompt="1"/>
          </p:nvPr>
        </p:nvSpPr>
        <p:spPr>
          <a:xfrm>
            <a:off x="593725" y="583590"/>
            <a:ext cx="3381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a:t>
            </a:r>
            <a:r>
              <a:rPr lang="en-US" dirty="0" err="1"/>
              <a:t>MasteR</a:t>
            </a:r>
            <a:endParaRPr lang="en-US" dirty="0"/>
          </a:p>
        </p:txBody>
      </p:sp>
      <p:cxnSp>
        <p:nvCxnSpPr>
          <p:cNvPr id="15" name="Straight Connector 4">
            <a:extLst>
              <a:ext uri="{FF2B5EF4-FFF2-40B4-BE49-F238E27FC236}">
                <a16:creationId xmlns:a16="http://schemas.microsoft.com/office/drawing/2014/main" xmlns="" id="{0D86CC05-3C03-CF46-87F2-DE02594469FA}"/>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xmlns="" id="{5549CFB7-1DB0-2B46-BBE2-511EFCAF852E}"/>
              </a:ext>
            </a:extLst>
          </p:cNvPr>
          <p:cNvSpPr>
            <a:spLocks noGrp="1"/>
          </p:cNvSpPr>
          <p:nvPr>
            <p:ph type="body" sz="quarter" idx="12" hasCustomPrompt="1"/>
          </p:nvPr>
        </p:nvSpPr>
        <p:spPr>
          <a:xfrm>
            <a:off x="593725" y="912391"/>
            <a:ext cx="3381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8" name="ACCIONA INFORME DE BENCHMARKING">
            <a:extLst>
              <a:ext uri="{FF2B5EF4-FFF2-40B4-BE49-F238E27FC236}">
                <a16:creationId xmlns:a16="http://schemas.microsoft.com/office/drawing/2014/main" xmlns="" id="{F961649A-5317-BC4F-8A5A-E37C4058A492}"/>
              </a:ext>
            </a:extLst>
          </p:cNvPr>
          <p:cNvSpPr txBox="1"/>
          <p:nvPr userDrawn="1"/>
        </p:nvSpPr>
        <p:spPr>
          <a:xfrm>
            <a:off x="6020408" y="4671093"/>
            <a:ext cx="1821332"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NUEVA LEY DE MARCAS</a:t>
            </a:r>
            <a:endParaRPr sz="800" spc="20" baseline="0" dirty="0">
              <a:solidFill>
                <a:srgbClr val="007481"/>
              </a:solidFill>
            </a:endParaRPr>
          </a:p>
        </p:txBody>
      </p:sp>
      <p:sp>
        <p:nvSpPr>
          <p:cNvPr id="12" name="CuadroTexto 11">
            <a:extLst>
              <a:ext uri="{FF2B5EF4-FFF2-40B4-BE49-F238E27FC236}">
                <a16:creationId xmlns:a16="http://schemas.microsoft.com/office/drawing/2014/main" xmlns="" id="{67D2BAB3-FA62-C34E-B668-F044B9FC69E0}"/>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172260839"/>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mple Portfolio Single Show">
    <p:spTree>
      <p:nvGrpSpPr>
        <p:cNvPr id="1" name=""/>
        <p:cNvGrpSpPr/>
        <p:nvPr/>
      </p:nvGrpSpPr>
      <p:grpSpPr>
        <a:xfrm>
          <a:off x="0" y="0"/>
          <a:ext cx="0" cy="0"/>
          <a:chOff x="0" y="0"/>
          <a:chExt cx="0" cy="0"/>
        </a:xfrm>
      </p:grpSpPr>
      <p:sp>
        <p:nvSpPr>
          <p:cNvPr id="24" name="Picture Placeholder 3"/>
          <p:cNvSpPr>
            <a:spLocks noGrp="1"/>
          </p:cNvSpPr>
          <p:nvPr>
            <p:ph type="pic" sz="quarter" idx="12"/>
          </p:nvPr>
        </p:nvSpPr>
        <p:spPr>
          <a:xfrm>
            <a:off x="593725" y="1543049"/>
            <a:ext cx="3986742" cy="2756285"/>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11" name="TextBox 22">
            <a:extLst>
              <a:ext uri="{FF2B5EF4-FFF2-40B4-BE49-F238E27FC236}">
                <a16:creationId xmlns:a16="http://schemas.microsoft.com/office/drawing/2014/main" xmlns="" id="{0E007CCF-F8E9-B64C-8D0A-941658A912C5}"/>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9" name="Freeform 5">
            <a:hlinkClick r:id="" action="ppaction://hlinkshowjump?jump=nextslide"/>
            <a:extLst>
              <a:ext uri="{FF2B5EF4-FFF2-40B4-BE49-F238E27FC236}">
                <a16:creationId xmlns:a16="http://schemas.microsoft.com/office/drawing/2014/main" xmlns="" id="{2C03D318-20DE-1C4B-B334-2FD184AE421C}"/>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
            <a:hlinkClick r:id="" action="ppaction://hlinkshowjump?jump=previousslide"/>
            <a:extLst>
              <a:ext uri="{FF2B5EF4-FFF2-40B4-BE49-F238E27FC236}">
                <a16:creationId xmlns:a16="http://schemas.microsoft.com/office/drawing/2014/main" xmlns="" id="{E0BD51E9-324A-6C4C-BD85-97C0E51C382C}"/>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5" name="logo_ponsip.png" descr="logo_ponsip.png">
            <a:extLst>
              <a:ext uri="{FF2B5EF4-FFF2-40B4-BE49-F238E27FC236}">
                <a16:creationId xmlns:a16="http://schemas.microsoft.com/office/drawing/2014/main" xmlns="" id="{033CD48B-5C89-B642-AB25-04632532E544}"/>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6" name="Text Placeholder 9">
            <a:extLst>
              <a:ext uri="{FF2B5EF4-FFF2-40B4-BE49-F238E27FC236}">
                <a16:creationId xmlns:a16="http://schemas.microsoft.com/office/drawing/2014/main" xmlns="" id="{033D1B2F-DCA5-0846-B261-C7B718EF57A9}"/>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27" name="Straight Connector 4">
            <a:extLst>
              <a:ext uri="{FF2B5EF4-FFF2-40B4-BE49-F238E27FC236}">
                <a16:creationId xmlns:a16="http://schemas.microsoft.com/office/drawing/2014/main" xmlns="" id="{CEDD8F47-E606-8B40-935C-4397F2FF76DB}"/>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8" name="Text Placeholder 9">
            <a:extLst>
              <a:ext uri="{FF2B5EF4-FFF2-40B4-BE49-F238E27FC236}">
                <a16:creationId xmlns:a16="http://schemas.microsoft.com/office/drawing/2014/main" xmlns="" id="{0B0045FA-7C22-674A-B90C-0BC244E06C6C}"/>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4" name="ACCIONA INFORME DE BENCHMARKING">
            <a:extLst>
              <a:ext uri="{FF2B5EF4-FFF2-40B4-BE49-F238E27FC236}">
                <a16:creationId xmlns:a16="http://schemas.microsoft.com/office/drawing/2014/main" xmlns="" id="{34318AE7-4612-904B-B846-F89267243B11}"/>
              </a:ext>
            </a:extLst>
          </p:cNvPr>
          <p:cNvSpPr txBox="1"/>
          <p:nvPr userDrawn="1"/>
        </p:nvSpPr>
        <p:spPr>
          <a:xfrm>
            <a:off x="6020408" y="4671093"/>
            <a:ext cx="1821332"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NUEVA LEY DE MARCAS</a:t>
            </a:r>
            <a:endParaRPr sz="800" spc="20" baseline="0" dirty="0">
              <a:solidFill>
                <a:srgbClr val="007481"/>
              </a:solidFill>
            </a:endParaRPr>
          </a:p>
        </p:txBody>
      </p:sp>
      <p:sp>
        <p:nvSpPr>
          <p:cNvPr id="12" name="CuadroTexto 11">
            <a:extLst>
              <a:ext uri="{FF2B5EF4-FFF2-40B4-BE49-F238E27FC236}">
                <a16:creationId xmlns:a16="http://schemas.microsoft.com/office/drawing/2014/main" xmlns="" id="{BDBB6333-58B1-2743-9DEF-3706A4192CFE}"/>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75362112"/>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ni Portfolio in Browser">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3922871" y="1686719"/>
            <a:ext cx="4598829" cy="2670969"/>
          </a:xfrm>
          <a:prstGeom prst="rect">
            <a:avLst/>
          </a:prstGeom>
        </p:spPr>
        <p:txBody>
          <a:bodyPr/>
          <a:lstStyle>
            <a:lvl1pPr>
              <a:defRPr sz="1200">
                <a:solidFill>
                  <a:schemeClr val="accent4"/>
                </a:solidFill>
                <a:latin typeface="Lato" panose="020F0502020204030203" pitchFamily="34" charset="0"/>
              </a:defRPr>
            </a:lvl1pPr>
          </a:lstStyle>
          <a:p>
            <a:endParaRPr lang="en-US"/>
          </a:p>
        </p:txBody>
      </p:sp>
      <p:sp>
        <p:nvSpPr>
          <p:cNvPr id="11" name="TextBox 22">
            <a:extLst>
              <a:ext uri="{FF2B5EF4-FFF2-40B4-BE49-F238E27FC236}">
                <a16:creationId xmlns:a16="http://schemas.microsoft.com/office/drawing/2014/main" xmlns="" id="{84A62628-C596-EF4F-8A51-56EE228736DA}"/>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4" name="Freeform 5">
            <a:hlinkClick r:id="" action="ppaction://hlinkshowjump?jump=nextslide"/>
            <a:extLst>
              <a:ext uri="{FF2B5EF4-FFF2-40B4-BE49-F238E27FC236}">
                <a16:creationId xmlns:a16="http://schemas.microsoft.com/office/drawing/2014/main" xmlns="" id="{8936B1D1-219F-9C48-8CE8-B7F0888F04B9}"/>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a:hlinkClick r:id="" action="ppaction://hlinkshowjump?jump=previousslide"/>
            <a:extLst>
              <a:ext uri="{FF2B5EF4-FFF2-40B4-BE49-F238E27FC236}">
                <a16:creationId xmlns:a16="http://schemas.microsoft.com/office/drawing/2014/main" xmlns="" id="{3C57C1A5-16FE-FB43-A7C2-114F208CF81C}"/>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0" name="logo_ponsip.png" descr="logo_ponsip.png">
            <a:extLst>
              <a:ext uri="{FF2B5EF4-FFF2-40B4-BE49-F238E27FC236}">
                <a16:creationId xmlns:a16="http://schemas.microsoft.com/office/drawing/2014/main" xmlns="" id="{06CEF018-40D4-D947-A576-508FBC5CAE72}"/>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1" name="Text Placeholder 9">
            <a:extLst>
              <a:ext uri="{FF2B5EF4-FFF2-40B4-BE49-F238E27FC236}">
                <a16:creationId xmlns:a16="http://schemas.microsoft.com/office/drawing/2014/main" xmlns="" id="{59764BE4-BE86-FD44-8C94-B28AA4DFE1C5}"/>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22" name="Straight Connector 4">
            <a:extLst>
              <a:ext uri="{FF2B5EF4-FFF2-40B4-BE49-F238E27FC236}">
                <a16:creationId xmlns:a16="http://schemas.microsoft.com/office/drawing/2014/main" xmlns="" id="{F04D24F6-7DEA-AC47-A59A-320FF12049A1}"/>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4" name="Text Placeholder 9">
            <a:extLst>
              <a:ext uri="{FF2B5EF4-FFF2-40B4-BE49-F238E27FC236}">
                <a16:creationId xmlns:a16="http://schemas.microsoft.com/office/drawing/2014/main" xmlns="" id="{41BBCDB4-B5E4-BB41-9E02-5AAF87B5BF07}"/>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6" name="ACCIONA INFORME DE BENCHMARKING">
            <a:extLst>
              <a:ext uri="{FF2B5EF4-FFF2-40B4-BE49-F238E27FC236}">
                <a16:creationId xmlns:a16="http://schemas.microsoft.com/office/drawing/2014/main" xmlns="" id="{3BDD1360-86A7-5445-9C04-2F63B6A115D7}"/>
              </a:ext>
            </a:extLst>
          </p:cNvPr>
          <p:cNvSpPr txBox="1"/>
          <p:nvPr userDrawn="1"/>
        </p:nvSpPr>
        <p:spPr>
          <a:xfrm>
            <a:off x="6020408" y="4671093"/>
            <a:ext cx="1821332"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NUEVA LEY DE MARCAS</a:t>
            </a:r>
            <a:endParaRPr sz="800" spc="20" baseline="0" dirty="0">
              <a:solidFill>
                <a:srgbClr val="007481"/>
              </a:solidFill>
            </a:endParaRPr>
          </a:p>
        </p:txBody>
      </p:sp>
      <p:sp>
        <p:nvSpPr>
          <p:cNvPr id="12" name="CuadroTexto 11">
            <a:extLst>
              <a:ext uri="{FF2B5EF4-FFF2-40B4-BE49-F238E27FC236}">
                <a16:creationId xmlns:a16="http://schemas.microsoft.com/office/drawing/2014/main" xmlns="" id="{A745B7E3-E057-0E49-9791-6B7E41A131D6}"/>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1636902395"/>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ptop Portfolio Showcase">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4667249" y="1943100"/>
            <a:ext cx="3107531" cy="1943271"/>
          </a:xfrm>
          <a:prstGeom prst="rect">
            <a:avLst/>
          </a:prstGeom>
        </p:spPr>
        <p:txBody>
          <a:bodyPr/>
          <a:lstStyle>
            <a:lvl1pPr>
              <a:defRPr sz="1200">
                <a:solidFill>
                  <a:schemeClr val="accent4"/>
                </a:solidFill>
                <a:latin typeface="Lato" panose="020F0502020204030203" pitchFamily="34" charset="0"/>
              </a:defRPr>
            </a:lvl1pPr>
          </a:lstStyle>
          <a:p>
            <a:endParaRPr lang="en-US"/>
          </a:p>
        </p:txBody>
      </p:sp>
      <p:sp>
        <p:nvSpPr>
          <p:cNvPr id="11" name="TextBox 22">
            <a:extLst>
              <a:ext uri="{FF2B5EF4-FFF2-40B4-BE49-F238E27FC236}">
                <a16:creationId xmlns:a16="http://schemas.microsoft.com/office/drawing/2014/main" xmlns="" id="{2EC5EB21-C108-6E46-B770-36D37095B9E9}"/>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4" name="Freeform 5">
            <a:hlinkClick r:id="" action="ppaction://hlinkshowjump?jump=nextslide"/>
            <a:extLst>
              <a:ext uri="{FF2B5EF4-FFF2-40B4-BE49-F238E27FC236}">
                <a16:creationId xmlns:a16="http://schemas.microsoft.com/office/drawing/2014/main" xmlns="" id="{764590A9-A2B7-9A48-96F9-93142A5C2F21}"/>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a:hlinkClick r:id="" action="ppaction://hlinkshowjump?jump=previousslide"/>
            <a:extLst>
              <a:ext uri="{FF2B5EF4-FFF2-40B4-BE49-F238E27FC236}">
                <a16:creationId xmlns:a16="http://schemas.microsoft.com/office/drawing/2014/main" xmlns="" id="{EB621DE5-21B3-F946-9988-F6C041203FF2}"/>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0" name="logo_ponsip.png" descr="logo_ponsip.png">
            <a:extLst>
              <a:ext uri="{FF2B5EF4-FFF2-40B4-BE49-F238E27FC236}">
                <a16:creationId xmlns:a16="http://schemas.microsoft.com/office/drawing/2014/main" xmlns="" id="{1B3B70A2-31FB-9540-8151-D08FF73F6A07}"/>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1" name="Text Placeholder 9">
            <a:extLst>
              <a:ext uri="{FF2B5EF4-FFF2-40B4-BE49-F238E27FC236}">
                <a16:creationId xmlns:a16="http://schemas.microsoft.com/office/drawing/2014/main" xmlns="" id="{F1799F93-2BA5-4548-AA3D-04CD4CBAD598}"/>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22" name="Straight Connector 4">
            <a:extLst>
              <a:ext uri="{FF2B5EF4-FFF2-40B4-BE49-F238E27FC236}">
                <a16:creationId xmlns:a16="http://schemas.microsoft.com/office/drawing/2014/main" xmlns="" id="{323EDBF6-F1E4-8742-A126-79D50C09C12A}"/>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4" name="Text Placeholder 9">
            <a:extLst>
              <a:ext uri="{FF2B5EF4-FFF2-40B4-BE49-F238E27FC236}">
                <a16:creationId xmlns:a16="http://schemas.microsoft.com/office/drawing/2014/main" xmlns="" id="{5EEBB7DF-3867-FA4A-8ADD-ACCFFE504E39}"/>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6" name="ACCIONA INFORME DE BENCHMARKING">
            <a:extLst>
              <a:ext uri="{FF2B5EF4-FFF2-40B4-BE49-F238E27FC236}">
                <a16:creationId xmlns:a16="http://schemas.microsoft.com/office/drawing/2014/main" xmlns="" id="{5FB8FB37-BD3A-5441-AA32-53681B6C2A01}"/>
              </a:ext>
            </a:extLst>
          </p:cNvPr>
          <p:cNvSpPr txBox="1"/>
          <p:nvPr userDrawn="1"/>
        </p:nvSpPr>
        <p:spPr>
          <a:xfrm>
            <a:off x="6020408" y="4671093"/>
            <a:ext cx="1821332"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NUEVA LEY DE MARCAS</a:t>
            </a:r>
            <a:endParaRPr sz="800" spc="20" baseline="0" dirty="0">
              <a:solidFill>
                <a:srgbClr val="007481"/>
              </a:solidFill>
            </a:endParaRPr>
          </a:p>
        </p:txBody>
      </p:sp>
      <p:sp>
        <p:nvSpPr>
          <p:cNvPr id="12" name="CuadroTexto 11">
            <a:extLst>
              <a:ext uri="{FF2B5EF4-FFF2-40B4-BE49-F238E27FC236}">
                <a16:creationId xmlns:a16="http://schemas.microsoft.com/office/drawing/2014/main" xmlns="" id="{B2BF84DA-948F-7741-B9B9-5DE22C8D1638}"/>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487881598"/>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CD Portfolio Showcase">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979246" y="1911986"/>
            <a:ext cx="2706929" cy="1628933"/>
          </a:xfrm>
          <a:prstGeom prst="rect">
            <a:avLst/>
          </a:prstGeom>
        </p:spPr>
        <p:txBody>
          <a:bodyPr/>
          <a:lstStyle>
            <a:lvl1pPr>
              <a:defRPr sz="1200">
                <a:solidFill>
                  <a:schemeClr val="accent4"/>
                </a:solidFill>
                <a:latin typeface="Lato" panose="020F0502020204030203" pitchFamily="34" charset="0"/>
              </a:defRPr>
            </a:lvl1pPr>
          </a:lstStyle>
          <a:p>
            <a:endParaRPr lang="en-US"/>
          </a:p>
        </p:txBody>
      </p:sp>
      <p:sp>
        <p:nvSpPr>
          <p:cNvPr id="11" name="TextBox 22">
            <a:extLst>
              <a:ext uri="{FF2B5EF4-FFF2-40B4-BE49-F238E27FC236}">
                <a16:creationId xmlns:a16="http://schemas.microsoft.com/office/drawing/2014/main" xmlns="" id="{A5A37300-1BB6-9449-BDF9-2140593A4C5B}"/>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4" name="Freeform 5">
            <a:hlinkClick r:id="" action="ppaction://hlinkshowjump?jump=nextslide"/>
            <a:extLst>
              <a:ext uri="{FF2B5EF4-FFF2-40B4-BE49-F238E27FC236}">
                <a16:creationId xmlns:a16="http://schemas.microsoft.com/office/drawing/2014/main" xmlns="" id="{3454114B-D84A-354C-9E6F-0627EAE9F584}"/>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a:hlinkClick r:id="" action="ppaction://hlinkshowjump?jump=previousslide"/>
            <a:extLst>
              <a:ext uri="{FF2B5EF4-FFF2-40B4-BE49-F238E27FC236}">
                <a16:creationId xmlns:a16="http://schemas.microsoft.com/office/drawing/2014/main" xmlns="" id="{7D68E06A-E88B-C447-A360-6E3C65C2626E}"/>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0" name="logo_ponsip.png" descr="logo_ponsip.png">
            <a:extLst>
              <a:ext uri="{FF2B5EF4-FFF2-40B4-BE49-F238E27FC236}">
                <a16:creationId xmlns:a16="http://schemas.microsoft.com/office/drawing/2014/main" xmlns="" id="{7A3515FB-26E0-214E-808B-DAEE5B008283}"/>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1" name="Text Placeholder 9">
            <a:extLst>
              <a:ext uri="{FF2B5EF4-FFF2-40B4-BE49-F238E27FC236}">
                <a16:creationId xmlns:a16="http://schemas.microsoft.com/office/drawing/2014/main" xmlns="" id="{0EA096AF-128A-F94E-A754-B395CA961FDA}"/>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22" name="Straight Connector 4">
            <a:extLst>
              <a:ext uri="{FF2B5EF4-FFF2-40B4-BE49-F238E27FC236}">
                <a16:creationId xmlns:a16="http://schemas.microsoft.com/office/drawing/2014/main" xmlns="" id="{55E771FF-5672-D64F-AEDF-F90B3A36AFD6}"/>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4" name="Text Placeholder 9">
            <a:extLst>
              <a:ext uri="{FF2B5EF4-FFF2-40B4-BE49-F238E27FC236}">
                <a16:creationId xmlns:a16="http://schemas.microsoft.com/office/drawing/2014/main" xmlns="" id="{1B26EB79-2715-4B41-BE84-93E699B982C0}"/>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6" name="ACCIONA INFORME DE BENCHMARKING">
            <a:extLst>
              <a:ext uri="{FF2B5EF4-FFF2-40B4-BE49-F238E27FC236}">
                <a16:creationId xmlns:a16="http://schemas.microsoft.com/office/drawing/2014/main" xmlns="" id="{225498A8-D932-3A47-99BB-C6CBDAC676DF}"/>
              </a:ext>
            </a:extLst>
          </p:cNvPr>
          <p:cNvSpPr txBox="1"/>
          <p:nvPr userDrawn="1"/>
        </p:nvSpPr>
        <p:spPr>
          <a:xfrm>
            <a:off x="6020408" y="4671093"/>
            <a:ext cx="1821332"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NUEVA LEY DE MARCAS</a:t>
            </a:r>
            <a:endParaRPr sz="800" spc="20" baseline="0" dirty="0">
              <a:solidFill>
                <a:srgbClr val="007481"/>
              </a:solidFill>
            </a:endParaRPr>
          </a:p>
        </p:txBody>
      </p:sp>
      <p:sp>
        <p:nvSpPr>
          <p:cNvPr id="12" name="CuadroTexto 11">
            <a:extLst>
              <a:ext uri="{FF2B5EF4-FFF2-40B4-BE49-F238E27FC236}">
                <a16:creationId xmlns:a16="http://schemas.microsoft.com/office/drawing/2014/main" xmlns="" id="{EEE3B2AD-A238-8848-9513-07B4450C6052}"/>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1739360358"/>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Phone Portfolio Showcase at Center">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3986213" y="2021681"/>
            <a:ext cx="1216819" cy="2166938"/>
          </a:xfrm>
          <a:prstGeom prst="rect">
            <a:avLst/>
          </a:prstGeom>
        </p:spPr>
        <p:txBody>
          <a:bodyPr/>
          <a:lstStyle>
            <a:lvl1pPr>
              <a:defRPr sz="1200">
                <a:solidFill>
                  <a:schemeClr val="accent4"/>
                </a:solidFill>
                <a:latin typeface="Lato" panose="020F0502020204030203" pitchFamily="34" charset="0"/>
              </a:defRPr>
            </a:lvl1pPr>
          </a:lstStyle>
          <a:p>
            <a:endParaRPr lang="en-US" dirty="0"/>
          </a:p>
        </p:txBody>
      </p:sp>
      <p:sp>
        <p:nvSpPr>
          <p:cNvPr id="11" name="TextBox 22">
            <a:extLst>
              <a:ext uri="{FF2B5EF4-FFF2-40B4-BE49-F238E27FC236}">
                <a16:creationId xmlns:a16="http://schemas.microsoft.com/office/drawing/2014/main" xmlns="" id="{998D1343-C48C-1543-9E7B-7E4C9097EF3D}"/>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4" name="Freeform 5">
            <a:hlinkClick r:id="" action="ppaction://hlinkshowjump?jump=nextslide"/>
            <a:extLst>
              <a:ext uri="{FF2B5EF4-FFF2-40B4-BE49-F238E27FC236}">
                <a16:creationId xmlns:a16="http://schemas.microsoft.com/office/drawing/2014/main" xmlns="" id="{BF4CC257-07A2-9247-8524-3F665B843A13}"/>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a:hlinkClick r:id="" action="ppaction://hlinkshowjump?jump=previousslide"/>
            <a:extLst>
              <a:ext uri="{FF2B5EF4-FFF2-40B4-BE49-F238E27FC236}">
                <a16:creationId xmlns:a16="http://schemas.microsoft.com/office/drawing/2014/main" xmlns="" id="{2809FF0A-F1E5-324D-A4D3-E58E22DA6ECF}"/>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0" name="logo_ponsip.png" descr="logo_ponsip.png">
            <a:extLst>
              <a:ext uri="{FF2B5EF4-FFF2-40B4-BE49-F238E27FC236}">
                <a16:creationId xmlns:a16="http://schemas.microsoft.com/office/drawing/2014/main" xmlns="" id="{A1C9EA0C-C614-8C4B-8652-EFD24D87D6A2}"/>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1" name="Text Placeholder 9">
            <a:extLst>
              <a:ext uri="{FF2B5EF4-FFF2-40B4-BE49-F238E27FC236}">
                <a16:creationId xmlns:a16="http://schemas.microsoft.com/office/drawing/2014/main" xmlns="" id="{B573FCD0-891A-EF4C-ADF5-9BF22942A376}"/>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22" name="Straight Connector 4">
            <a:extLst>
              <a:ext uri="{FF2B5EF4-FFF2-40B4-BE49-F238E27FC236}">
                <a16:creationId xmlns:a16="http://schemas.microsoft.com/office/drawing/2014/main" xmlns="" id="{6954331C-0624-744E-AD14-740E9161E2EA}"/>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4" name="Text Placeholder 9">
            <a:extLst>
              <a:ext uri="{FF2B5EF4-FFF2-40B4-BE49-F238E27FC236}">
                <a16:creationId xmlns:a16="http://schemas.microsoft.com/office/drawing/2014/main" xmlns="" id="{3A779E7F-9100-CB41-8C24-89007EAB0D84}"/>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6" name="ACCIONA INFORME DE BENCHMARKING">
            <a:extLst>
              <a:ext uri="{FF2B5EF4-FFF2-40B4-BE49-F238E27FC236}">
                <a16:creationId xmlns:a16="http://schemas.microsoft.com/office/drawing/2014/main" xmlns="" id="{5072011B-87C9-F74F-93E1-9070EFA67852}"/>
              </a:ext>
            </a:extLst>
          </p:cNvPr>
          <p:cNvSpPr txBox="1"/>
          <p:nvPr userDrawn="1"/>
        </p:nvSpPr>
        <p:spPr>
          <a:xfrm>
            <a:off x="6020408" y="4671093"/>
            <a:ext cx="1821332"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NUEVA LEY DE MARCAS</a:t>
            </a:r>
            <a:endParaRPr sz="800" spc="20" baseline="0" dirty="0">
              <a:solidFill>
                <a:srgbClr val="007481"/>
              </a:solidFill>
            </a:endParaRPr>
          </a:p>
        </p:txBody>
      </p:sp>
      <p:sp>
        <p:nvSpPr>
          <p:cNvPr id="12" name="CuadroTexto 11">
            <a:extLst>
              <a:ext uri="{FF2B5EF4-FFF2-40B4-BE49-F238E27FC236}">
                <a16:creationId xmlns:a16="http://schemas.microsoft.com/office/drawing/2014/main" xmlns="" id="{F397E3D6-754C-D04B-AA26-133E28158016}"/>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2107851753"/>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Pad Portfolio Showcase at right">
    <p:spTree>
      <p:nvGrpSpPr>
        <p:cNvPr id="1" name=""/>
        <p:cNvGrpSpPr/>
        <p:nvPr/>
      </p:nvGrpSpPr>
      <p:grpSpPr>
        <a:xfrm>
          <a:off x="0" y="0"/>
          <a:ext cx="0" cy="0"/>
          <a:chOff x="0" y="0"/>
          <a:chExt cx="0" cy="0"/>
        </a:xfrm>
      </p:grpSpPr>
      <p:sp>
        <p:nvSpPr>
          <p:cNvPr id="15" name="Picture Placeholder 3"/>
          <p:cNvSpPr>
            <a:spLocks noGrp="1"/>
          </p:cNvSpPr>
          <p:nvPr>
            <p:ph type="pic" sz="quarter" idx="13"/>
          </p:nvPr>
        </p:nvSpPr>
        <p:spPr>
          <a:xfrm>
            <a:off x="6648047" y="1804652"/>
            <a:ext cx="1573825" cy="2100597"/>
          </a:xfrm>
          <a:prstGeom prst="rect">
            <a:avLst/>
          </a:prstGeom>
          <a:noFill/>
        </p:spPr>
        <p:txBody>
          <a:bodyPr/>
          <a:lstStyle>
            <a:lvl1pPr>
              <a:defRPr sz="1200">
                <a:solidFill>
                  <a:schemeClr val="accent4"/>
                </a:solidFill>
                <a:latin typeface="Lato" panose="020F0502020204030203" pitchFamily="34" charset="0"/>
              </a:defRPr>
            </a:lvl1pPr>
          </a:lstStyle>
          <a:p>
            <a:endParaRPr lang="en-US" dirty="0"/>
          </a:p>
        </p:txBody>
      </p:sp>
      <p:sp>
        <p:nvSpPr>
          <p:cNvPr id="4" name="Picture Placeholder 3"/>
          <p:cNvSpPr>
            <a:spLocks noGrp="1"/>
          </p:cNvSpPr>
          <p:nvPr userDrawn="1">
            <p:ph type="pic" sz="quarter" idx="12"/>
          </p:nvPr>
        </p:nvSpPr>
        <p:spPr>
          <a:xfrm>
            <a:off x="4673016" y="2437606"/>
            <a:ext cx="2107406" cy="1581944"/>
          </a:xfrm>
          <a:prstGeom prst="rect">
            <a:avLst/>
          </a:prstGeom>
          <a:noFill/>
        </p:spPr>
        <p:txBody>
          <a:bodyPr/>
          <a:lstStyle>
            <a:lvl1pPr>
              <a:defRPr sz="1200">
                <a:solidFill>
                  <a:schemeClr val="accent4"/>
                </a:solidFill>
                <a:latin typeface="Lato" panose="020F0502020204030203" pitchFamily="34" charset="0"/>
              </a:defRPr>
            </a:lvl1pPr>
          </a:lstStyle>
          <a:p>
            <a:endParaRPr lang="en-US" dirty="0"/>
          </a:p>
        </p:txBody>
      </p:sp>
      <p:sp>
        <p:nvSpPr>
          <p:cNvPr id="12" name="TextBox 22">
            <a:extLst>
              <a:ext uri="{FF2B5EF4-FFF2-40B4-BE49-F238E27FC236}">
                <a16:creationId xmlns:a16="http://schemas.microsoft.com/office/drawing/2014/main" xmlns="" id="{624F69B2-A64D-F14D-9B05-F40978F25540}"/>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8" name="Freeform 5">
            <a:hlinkClick r:id="" action="ppaction://hlinkshowjump?jump=nextslide"/>
            <a:extLst>
              <a:ext uri="{FF2B5EF4-FFF2-40B4-BE49-F238E27FC236}">
                <a16:creationId xmlns:a16="http://schemas.microsoft.com/office/drawing/2014/main" xmlns="" id="{5CFA9EED-F4E9-8F4D-A300-29F63BE42DA5}"/>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a:hlinkClick r:id="" action="ppaction://hlinkshowjump?jump=previousslide"/>
            <a:extLst>
              <a:ext uri="{FF2B5EF4-FFF2-40B4-BE49-F238E27FC236}">
                <a16:creationId xmlns:a16="http://schemas.microsoft.com/office/drawing/2014/main" xmlns="" id="{34502B1C-0B3F-4B4A-B9A1-673B07F2A5AF}"/>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2" name="logo_ponsip.png" descr="logo_ponsip.png">
            <a:extLst>
              <a:ext uri="{FF2B5EF4-FFF2-40B4-BE49-F238E27FC236}">
                <a16:creationId xmlns:a16="http://schemas.microsoft.com/office/drawing/2014/main" xmlns="" id="{5691C212-4952-514E-88E9-98D2CBAD4ECA}"/>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4" name="Text Placeholder 9">
            <a:extLst>
              <a:ext uri="{FF2B5EF4-FFF2-40B4-BE49-F238E27FC236}">
                <a16:creationId xmlns:a16="http://schemas.microsoft.com/office/drawing/2014/main" xmlns="" id="{7B9B23C7-2001-AB49-AC93-46FD98B35FB2}"/>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25" name="Straight Connector 4">
            <a:extLst>
              <a:ext uri="{FF2B5EF4-FFF2-40B4-BE49-F238E27FC236}">
                <a16:creationId xmlns:a16="http://schemas.microsoft.com/office/drawing/2014/main" xmlns="" id="{FFA3ADC8-49E9-794C-93BD-14B1B5BDAB6D}"/>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6" name="Text Placeholder 9">
            <a:extLst>
              <a:ext uri="{FF2B5EF4-FFF2-40B4-BE49-F238E27FC236}">
                <a16:creationId xmlns:a16="http://schemas.microsoft.com/office/drawing/2014/main" xmlns="" id="{A5E705B4-CC85-BA41-91F7-778392685435}"/>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6" name="ACCIONA INFORME DE BENCHMARKING">
            <a:extLst>
              <a:ext uri="{FF2B5EF4-FFF2-40B4-BE49-F238E27FC236}">
                <a16:creationId xmlns:a16="http://schemas.microsoft.com/office/drawing/2014/main" xmlns="" id="{73C4AD5A-B63F-6346-8E6A-DE9603E3BCD3}"/>
              </a:ext>
            </a:extLst>
          </p:cNvPr>
          <p:cNvSpPr txBox="1"/>
          <p:nvPr userDrawn="1"/>
        </p:nvSpPr>
        <p:spPr>
          <a:xfrm>
            <a:off x="6020408" y="4671093"/>
            <a:ext cx="1821332"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NUEVA LEY DE MARCAS</a:t>
            </a:r>
            <a:endParaRPr sz="800" spc="20" baseline="0" dirty="0">
              <a:solidFill>
                <a:srgbClr val="007481"/>
              </a:solidFill>
            </a:endParaRPr>
          </a:p>
        </p:txBody>
      </p:sp>
      <p:sp>
        <p:nvSpPr>
          <p:cNvPr id="13" name="CuadroTexto 12">
            <a:extLst>
              <a:ext uri="{FF2B5EF4-FFF2-40B4-BE49-F238E27FC236}">
                <a16:creationId xmlns:a16="http://schemas.microsoft.com/office/drawing/2014/main" xmlns="" id="{2F63BB24-01D5-6A47-BBD5-CD4EE5D31E65}"/>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39744653"/>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Phone Portfolio Showcase at Left">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723197" y="1925601"/>
            <a:ext cx="1216819" cy="2166938"/>
          </a:xfrm>
          <a:prstGeom prst="rect">
            <a:avLst/>
          </a:prstGeom>
        </p:spPr>
        <p:txBody>
          <a:bodyPr/>
          <a:lstStyle>
            <a:lvl1pPr>
              <a:defRPr sz="1200">
                <a:solidFill>
                  <a:schemeClr val="accent4"/>
                </a:solidFill>
                <a:latin typeface="Lato" panose="020F0502020204030203" pitchFamily="34" charset="0"/>
              </a:defRPr>
            </a:lvl1pPr>
          </a:lstStyle>
          <a:p>
            <a:endParaRPr lang="en-US" dirty="0"/>
          </a:p>
        </p:txBody>
      </p:sp>
      <p:sp>
        <p:nvSpPr>
          <p:cNvPr id="11" name="TextBox 22">
            <a:extLst>
              <a:ext uri="{FF2B5EF4-FFF2-40B4-BE49-F238E27FC236}">
                <a16:creationId xmlns:a16="http://schemas.microsoft.com/office/drawing/2014/main" xmlns="" id="{23AAC15F-5917-E04D-A813-6B14A0627FBD}"/>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4" name="Freeform 5">
            <a:hlinkClick r:id="" action="ppaction://hlinkshowjump?jump=nextslide"/>
            <a:extLst>
              <a:ext uri="{FF2B5EF4-FFF2-40B4-BE49-F238E27FC236}">
                <a16:creationId xmlns:a16="http://schemas.microsoft.com/office/drawing/2014/main" xmlns="" id="{B38A0F5C-3BA5-DB49-8CF2-67A0A8E2E8A7}"/>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a:hlinkClick r:id="" action="ppaction://hlinkshowjump?jump=previousslide"/>
            <a:extLst>
              <a:ext uri="{FF2B5EF4-FFF2-40B4-BE49-F238E27FC236}">
                <a16:creationId xmlns:a16="http://schemas.microsoft.com/office/drawing/2014/main" xmlns="" id="{72EB367B-A314-984B-9A61-065BF826679C}"/>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0" name="logo_ponsip.png" descr="logo_ponsip.png">
            <a:extLst>
              <a:ext uri="{FF2B5EF4-FFF2-40B4-BE49-F238E27FC236}">
                <a16:creationId xmlns:a16="http://schemas.microsoft.com/office/drawing/2014/main" xmlns="" id="{A195E51B-0A1E-8E43-B888-AB0881D08E41}"/>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1" name="Text Placeholder 9">
            <a:extLst>
              <a:ext uri="{FF2B5EF4-FFF2-40B4-BE49-F238E27FC236}">
                <a16:creationId xmlns:a16="http://schemas.microsoft.com/office/drawing/2014/main" xmlns="" id="{963654D2-3C59-0340-9CCF-A5CF665F7D81}"/>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22" name="Straight Connector 4">
            <a:extLst>
              <a:ext uri="{FF2B5EF4-FFF2-40B4-BE49-F238E27FC236}">
                <a16:creationId xmlns:a16="http://schemas.microsoft.com/office/drawing/2014/main" xmlns="" id="{8565054C-E7F7-2640-A23C-7A05469A4A55}"/>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4" name="Text Placeholder 9">
            <a:extLst>
              <a:ext uri="{FF2B5EF4-FFF2-40B4-BE49-F238E27FC236}">
                <a16:creationId xmlns:a16="http://schemas.microsoft.com/office/drawing/2014/main" xmlns="" id="{4A3E7FBF-9F8A-E445-8B3B-BAD408AEA0DF}"/>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16" name="ACCIONA INFORME DE BENCHMARKING">
            <a:extLst>
              <a:ext uri="{FF2B5EF4-FFF2-40B4-BE49-F238E27FC236}">
                <a16:creationId xmlns:a16="http://schemas.microsoft.com/office/drawing/2014/main" xmlns="" id="{E3057E20-AD46-8448-9318-69BFFFE2D333}"/>
              </a:ext>
            </a:extLst>
          </p:cNvPr>
          <p:cNvSpPr txBox="1"/>
          <p:nvPr userDrawn="1"/>
        </p:nvSpPr>
        <p:spPr>
          <a:xfrm>
            <a:off x="6020408" y="4671093"/>
            <a:ext cx="1821332"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NUEVA LEY DE MARCAS</a:t>
            </a:r>
            <a:endParaRPr sz="800" spc="20" baseline="0" dirty="0">
              <a:solidFill>
                <a:srgbClr val="007481"/>
              </a:solidFill>
            </a:endParaRPr>
          </a:p>
        </p:txBody>
      </p:sp>
      <p:sp>
        <p:nvSpPr>
          <p:cNvPr id="12" name="CuadroTexto 11">
            <a:extLst>
              <a:ext uri="{FF2B5EF4-FFF2-40B4-BE49-F238E27FC236}">
                <a16:creationId xmlns:a16="http://schemas.microsoft.com/office/drawing/2014/main" xmlns="" id="{488500D3-6FCB-3A48-AC65-931CD0F251D8}"/>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2117939528"/>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Portfolio in Browser">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1057275" y="1771649"/>
            <a:ext cx="7029451" cy="3371851"/>
          </a:xfrm>
          <a:prstGeom prst="rect">
            <a:avLst/>
          </a:prstGeom>
        </p:spPr>
        <p:txBody>
          <a:bodyPr/>
          <a:lstStyle>
            <a:lvl1pPr>
              <a:defRPr sz="1200">
                <a:solidFill>
                  <a:schemeClr val="accent4"/>
                </a:solidFill>
                <a:latin typeface="Lato" panose="020F0502020204030203" pitchFamily="34" charset="0"/>
              </a:defRPr>
            </a:lvl1pPr>
          </a:lstStyle>
          <a:p>
            <a:endParaRPr lang="en-US"/>
          </a:p>
        </p:txBody>
      </p:sp>
      <p:sp>
        <p:nvSpPr>
          <p:cNvPr id="6" name="Text Placeholder 9">
            <a:extLst>
              <a:ext uri="{FF2B5EF4-FFF2-40B4-BE49-F238E27FC236}">
                <a16:creationId xmlns:a16="http://schemas.microsoft.com/office/drawing/2014/main" xmlns="" id="{CBED7F67-B6FD-084D-9E18-067FD8E37FDE}"/>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7" name="Straight Connector 4">
            <a:extLst>
              <a:ext uri="{FF2B5EF4-FFF2-40B4-BE49-F238E27FC236}">
                <a16:creationId xmlns:a16="http://schemas.microsoft.com/office/drawing/2014/main" xmlns="" id="{638ABA59-6B5F-2145-B630-160A09283D24}"/>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xmlns="" id="{F76AA822-1361-9E4F-AC70-AA10CA934433}"/>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4101605440"/>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arious Project Show Case">
    <p:spTree>
      <p:nvGrpSpPr>
        <p:cNvPr id="1" name=""/>
        <p:cNvGrpSpPr/>
        <p:nvPr/>
      </p:nvGrpSpPr>
      <p:grpSpPr>
        <a:xfrm>
          <a:off x="0" y="0"/>
          <a:ext cx="0" cy="0"/>
          <a:chOff x="0" y="0"/>
          <a:chExt cx="0" cy="0"/>
        </a:xfrm>
      </p:grpSpPr>
      <p:sp>
        <p:nvSpPr>
          <p:cNvPr id="31" name="Picture Placeholder 17"/>
          <p:cNvSpPr>
            <a:spLocks noGrp="1"/>
          </p:cNvSpPr>
          <p:nvPr>
            <p:ph type="pic" sz="quarter" idx="10"/>
          </p:nvPr>
        </p:nvSpPr>
        <p:spPr>
          <a:xfrm>
            <a:off x="594391" y="1543050"/>
            <a:ext cx="1984248" cy="1371600"/>
          </a:xfrm>
          <a:prstGeom prst="rect">
            <a:avLst/>
          </a:prstGeom>
          <a:noFill/>
          <a:ln>
            <a:noFill/>
          </a:ln>
        </p:spPr>
        <p:txBody>
          <a:bodyPr/>
          <a:lstStyle>
            <a:lvl1pPr>
              <a:defRPr sz="1200">
                <a:solidFill>
                  <a:schemeClr val="accent4"/>
                </a:solidFill>
                <a:latin typeface="Lato" panose="020F0502020204030203" pitchFamily="34" charset="0"/>
              </a:defRPr>
            </a:lvl1pPr>
          </a:lstStyle>
          <a:p>
            <a:endParaRPr lang="en-US"/>
          </a:p>
        </p:txBody>
      </p:sp>
      <p:sp>
        <p:nvSpPr>
          <p:cNvPr id="42" name="Picture Placeholder 17"/>
          <p:cNvSpPr>
            <a:spLocks noGrp="1"/>
          </p:cNvSpPr>
          <p:nvPr>
            <p:ph type="pic" sz="quarter" idx="20"/>
          </p:nvPr>
        </p:nvSpPr>
        <p:spPr>
          <a:xfrm>
            <a:off x="4561555" y="1543050"/>
            <a:ext cx="1984248" cy="1371600"/>
          </a:xfrm>
          <a:prstGeom prst="rect">
            <a:avLst/>
          </a:prstGeom>
          <a:noFill/>
          <a:ln>
            <a:noFill/>
          </a:ln>
        </p:spPr>
        <p:txBody>
          <a:bodyPr/>
          <a:lstStyle>
            <a:lvl1pPr>
              <a:defRPr sz="1200">
                <a:solidFill>
                  <a:schemeClr val="accent4"/>
                </a:solidFill>
                <a:latin typeface="Lato" panose="020F0502020204030203" pitchFamily="34" charset="0"/>
              </a:defRPr>
            </a:lvl1pPr>
          </a:lstStyle>
          <a:p>
            <a:endParaRPr lang="en-US"/>
          </a:p>
        </p:txBody>
      </p:sp>
      <p:sp>
        <p:nvSpPr>
          <p:cNvPr id="47" name="Picture Placeholder 17"/>
          <p:cNvSpPr>
            <a:spLocks noGrp="1"/>
          </p:cNvSpPr>
          <p:nvPr>
            <p:ph type="pic" sz="quarter" idx="21"/>
          </p:nvPr>
        </p:nvSpPr>
        <p:spPr>
          <a:xfrm>
            <a:off x="2577973" y="2913398"/>
            <a:ext cx="1984248" cy="1371600"/>
          </a:xfrm>
          <a:prstGeom prst="rect">
            <a:avLst/>
          </a:prstGeom>
          <a:noFill/>
          <a:ln>
            <a:noFill/>
          </a:ln>
        </p:spPr>
        <p:txBody>
          <a:bodyPr/>
          <a:lstStyle>
            <a:lvl1pPr>
              <a:defRPr sz="1200">
                <a:solidFill>
                  <a:schemeClr val="accent4"/>
                </a:solidFill>
                <a:latin typeface="Lato" panose="020F0502020204030203" pitchFamily="34" charset="0"/>
              </a:defRPr>
            </a:lvl1pPr>
          </a:lstStyle>
          <a:p>
            <a:endParaRPr lang="en-US"/>
          </a:p>
        </p:txBody>
      </p:sp>
      <p:sp>
        <p:nvSpPr>
          <p:cNvPr id="60" name="Picture Placeholder 17"/>
          <p:cNvSpPr>
            <a:spLocks noGrp="1"/>
          </p:cNvSpPr>
          <p:nvPr>
            <p:ph type="pic" sz="quarter" idx="22"/>
          </p:nvPr>
        </p:nvSpPr>
        <p:spPr>
          <a:xfrm>
            <a:off x="6545137" y="2913398"/>
            <a:ext cx="1984248" cy="1371600"/>
          </a:xfrm>
          <a:prstGeom prst="rect">
            <a:avLst/>
          </a:prstGeom>
          <a:noFill/>
          <a:ln>
            <a:noFill/>
          </a:ln>
        </p:spPr>
        <p:txBody>
          <a:bodyPr/>
          <a:lstStyle>
            <a:lvl1pPr>
              <a:defRPr sz="1200">
                <a:solidFill>
                  <a:schemeClr val="accent4"/>
                </a:solidFill>
                <a:latin typeface="Lato" panose="020F0502020204030203" pitchFamily="34" charset="0"/>
              </a:defRPr>
            </a:lvl1pPr>
          </a:lstStyle>
          <a:p>
            <a:endParaRPr lang="en-US"/>
          </a:p>
        </p:txBody>
      </p:sp>
      <p:sp>
        <p:nvSpPr>
          <p:cNvPr id="14" name="TextBox 22">
            <a:extLst>
              <a:ext uri="{FF2B5EF4-FFF2-40B4-BE49-F238E27FC236}">
                <a16:creationId xmlns:a16="http://schemas.microsoft.com/office/drawing/2014/main" xmlns="" id="{B7433412-EE66-3A41-8D96-D6F39DED280A}"/>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7" name="Freeform 5">
            <a:hlinkClick r:id="" action="ppaction://hlinkshowjump?jump=nextslide"/>
            <a:extLst>
              <a:ext uri="{FF2B5EF4-FFF2-40B4-BE49-F238E27FC236}">
                <a16:creationId xmlns:a16="http://schemas.microsoft.com/office/drawing/2014/main" xmlns="" id="{428D0329-53D3-E747-AFE0-201AC11BF247}"/>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a:hlinkClick r:id="" action="ppaction://hlinkshowjump?jump=previousslide"/>
            <a:extLst>
              <a:ext uri="{FF2B5EF4-FFF2-40B4-BE49-F238E27FC236}">
                <a16:creationId xmlns:a16="http://schemas.microsoft.com/office/drawing/2014/main" xmlns="" id="{34A259C5-94AC-EC44-B516-0B745524A4D1}"/>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20" name="logo_ponsip.png" descr="logo_ponsip.png">
            <a:extLst>
              <a:ext uri="{FF2B5EF4-FFF2-40B4-BE49-F238E27FC236}">
                <a16:creationId xmlns:a16="http://schemas.microsoft.com/office/drawing/2014/main" xmlns="" id="{BCE7242C-A472-9341-9ABF-B460999CB362}"/>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21" name="Text Placeholder 9">
            <a:extLst>
              <a:ext uri="{FF2B5EF4-FFF2-40B4-BE49-F238E27FC236}">
                <a16:creationId xmlns:a16="http://schemas.microsoft.com/office/drawing/2014/main" xmlns="" id="{3E6CDFE1-D29F-344B-9128-55050D51CFA7}"/>
              </a:ext>
            </a:extLst>
          </p:cNvPr>
          <p:cNvSpPr>
            <a:spLocks noGrp="1"/>
          </p:cNvSpPr>
          <p:nvPr>
            <p:ph type="body" sz="quarter" idx="23"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22" name="Straight Connector 4">
            <a:extLst>
              <a:ext uri="{FF2B5EF4-FFF2-40B4-BE49-F238E27FC236}">
                <a16:creationId xmlns:a16="http://schemas.microsoft.com/office/drawing/2014/main" xmlns="" id="{C7410C93-E871-354F-98F2-06A0F38FF564}"/>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3" name="Text Placeholder 9">
            <a:extLst>
              <a:ext uri="{FF2B5EF4-FFF2-40B4-BE49-F238E27FC236}">
                <a16:creationId xmlns:a16="http://schemas.microsoft.com/office/drawing/2014/main" xmlns="" id="{B829B804-B7B5-E341-A378-A7C9875C1E03}"/>
              </a:ext>
            </a:extLst>
          </p:cNvPr>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24" name="ACCIONA INFORME DE BENCHMARKING">
            <a:extLst>
              <a:ext uri="{FF2B5EF4-FFF2-40B4-BE49-F238E27FC236}">
                <a16:creationId xmlns:a16="http://schemas.microsoft.com/office/drawing/2014/main" xmlns="" id="{A9F603A8-318E-5349-8BB6-04E4E88B61B3}"/>
              </a:ext>
            </a:extLst>
          </p:cNvPr>
          <p:cNvSpPr txBox="1"/>
          <p:nvPr userDrawn="1"/>
        </p:nvSpPr>
        <p:spPr>
          <a:xfrm>
            <a:off x="6020408" y="4671093"/>
            <a:ext cx="1821332"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NUEVA LEY DE MARCAS</a:t>
            </a:r>
            <a:endParaRPr sz="800" spc="20" baseline="0" dirty="0">
              <a:solidFill>
                <a:srgbClr val="007481"/>
              </a:solidFill>
            </a:endParaRPr>
          </a:p>
        </p:txBody>
      </p:sp>
      <p:sp>
        <p:nvSpPr>
          <p:cNvPr id="15" name="CuadroTexto 14">
            <a:extLst>
              <a:ext uri="{FF2B5EF4-FFF2-40B4-BE49-F238E27FC236}">
                <a16:creationId xmlns:a16="http://schemas.microsoft.com/office/drawing/2014/main" xmlns="" id="{F08DC367-6BC5-3C4E-A93A-A76537BB0FF6}"/>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509778169"/>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fade">
                                      <p:cBhvr>
                                        <p:cTn id="1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mp; Content">
    <p:bg>
      <p:bgRef idx="1001">
        <a:schemeClr val="bg1"/>
      </p:bgRef>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Text Placeholder 9"/>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pic>
        <p:nvPicPr>
          <p:cNvPr id="42" name="logo_ponsip.png" descr="logo_ponsip.png">
            <a:extLst>
              <a:ext uri="{FF2B5EF4-FFF2-40B4-BE49-F238E27FC236}">
                <a16:creationId xmlns:a16="http://schemas.microsoft.com/office/drawing/2014/main" xmlns="" id="{1AD1C0DC-E1C0-6245-989C-4382099AD425}"/>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15" name="ACCIONA INFORME DE BENCHMARKING">
            <a:extLst>
              <a:ext uri="{FF2B5EF4-FFF2-40B4-BE49-F238E27FC236}">
                <a16:creationId xmlns:a16="http://schemas.microsoft.com/office/drawing/2014/main" xmlns="" id="{C7C84FCD-9054-304A-9A2A-B77DC1E64272}"/>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6" name="CuadroTexto 15">
            <a:extLst>
              <a:ext uri="{FF2B5EF4-FFF2-40B4-BE49-F238E27FC236}">
                <a16:creationId xmlns:a16="http://schemas.microsoft.com/office/drawing/2014/main" xmlns="" id="{F0505531-2B73-394E-BF4E-8700692A195D}"/>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err="1">
                <a:solidFill>
                  <a:schemeClr val="accent2"/>
                </a:solidFill>
                <a:latin typeface="Lato" panose="020F0502020204030203" pitchFamily="34" charset="0"/>
              </a:rPr>
              <a:t>www.ponsip.com</a:t>
            </a:r>
            <a:r>
              <a:rPr lang="en-US" sz="500" spc="20" baseline="0" dirty="0">
                <a:solidFill>
                  <a:schemeClr val="accent2"/>
                </a:solidFill>
                <a:latin typeface="Lato" panose="020F0502020204030203" pitchFamily="34" charset="0"/>
              </a:rPr>
              <a:t> © 2019.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4218939186"/>
      </p:ext>
    </p:extLst>
  </p:cSld>
  <p:clrMapOvr>
    <a:overrideClrMapping bg1="lt1" tx1="dk1" bg2="lt2" tx2="dk2" accent1="accent1" accent2="accent2" accent3="accent3" accent4="accent4" accent5="accent5" accent6="accent6" hlink="hlink" folHlink="folHlink"/>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Testimonials">
    <p:spTree>
      <p:nvGrpSpPr>
        <p:cNvPr id="1" name=""/>
        <p:cNvGrpSpPr/>
        <p:nvPr/>
      </p:nvGrpSpPr>
      <p:grpSpPr>
        <a:xfrm>
          <a:off x="0" y="0"/>
          <a:ext cx="0" cy="0"/>
          <a:chOff x="0" y="0"/>
          <a:chExt cx="0" cy="0"/>
        </a:xfrm>
      </p:grpSpPr>
      <p:sp>
        <p:nvSpPr>
          <p:cNvPr id="22" name="Picture Placeholder 9"/>
          <p:cNvSpPr>
            <a:spLocks noGrp="1"/>
          </p:cNvSpPr>
          <p:nvPr userDrawn="1">
            <p:ph type="pic" sz="quarter" idx="11"/>
          </p:nvPr>
        </p:nvSpPr>
        <p:spPr>
          <a:xfrm>
            <a:off x="591940" y="3128769"/>
            <a:ext cx="570159" cy="570159"/>
          </a:xfrm>
          <a:prstGeom prst="ellipse">
            <a:avLst/>
          </a:prstGeom>
          <a:ln w="12700">
            <a:solidFill>
              <a:schemeClr val="bg1"/>
            </a:solidFill>
          </a:ln>
        </p:spPr>
        <p:txBody>
          <a:bodyPr/>
          <a:lstStyle>
            <a:lvl1pPr>
              <a:defRPr sz="800">
                <a:solidFill>
                  <a:schemeClr val="accent4"/>
                </a:solidFill>
                <a:latin typeface="Lato" panose="020F0502020204030203" pitchFamily="34" charset="0"/>
              </a:defRPr>
            </a:lvl1pPr>
          </a:lstStyle>
          <a:p>
            <a:endParaRPr lang="en-US"/>
          </a:p>
        </p:txBody>
      </p:sp>
      <p:sp>
        <p:nvSpPr>
          <p:cNvPr id="23" name="Picture Placeholder 9"/>
          <p:cNvSpPr>
            <a:spLocks noGrp="1"/>
          </p:cNvSpPr>
          <p:nvPr userDrawn="1">
            <p:ph type="pic" sz="quarter" idx="20"/>
          </p:nvPr>
        </p:nvSpPr>
        <p:spPr>
          <a:xfrm>
            <a:off x="3524298" y="3132337"/>
            <a:ext cx="570159" cy="570159"/>
          </a:xfrm>
          <a:prstGeom prst="ellipse">
            <a:avLst/>
          </a:prstGeom>
          <a:ln w="12700">
            <a:solidFill>
              <a:schemeClr val="bg1"/>
            </a:solidFill>
          </a:ln>
        </p:spPr>
        <p:txBody>
          <a:bodyPr/>
          <a:lstStyle>
            <a:lvl1pPr>
              <a:defRPr sz="800">
                <a:solidFill>
                  <a:schemeClr val="accent4"/>
                </a:solidFill>
                <a:latin typeface="Lato" panose="020F0502020204030203" pitchFamily="34" charset="0"/>
              </a:defRPr>
            </a:lvl1pPr>
          </a:lstStyle>
          <a:p>
            <a:endParaRPr lang="en-US"/>
          </a:p>
        </p:txBody>
      </p:sp>
      <p:sp>
        <p:nvSpPr>
          <p:cNvPr id="24" name="Picture Placeholder 9"/>
          <p:cNvSpPr>
            <a:spLocks noGrp="1"/>
          </p:cNvSpPr>
          <p:nvPr userDrawn="1">
            <p:ph type="pic" sz="quarter" idx="21"/>
          </p:nvPr>
        </p:nvSpPr>
        <p:spPr>
          <a:xfrm>
            <a:off x="6426859" y="3132337"/>
            <a:ext cx="570159" cy="570159"/>
          </a:xfrm>
          <a:prstGeom prst="ellipse">
            <a:avLst/>
          </a:prstGeom>
          <a:ln w="12700">
            <a:solidFill>
              <a:schemeClr val="bg1"/>
            </a:solidFill>
          </a:ln>
        </p:spPr>
        <p:txBody>
          <a:bodyPr/>
          <a:lstStyle>
            <a:lvl1pPr>
              <a:defRPr sz="800">
                <a:solidFill>
                  <a:schemeClr val="accent4"/>
                </a:solidFill>
                <a:latin typeface="Lato" panose="020F0502020204030203" pitchFamily="34" charset="0"/>
              </a:defRPr>
            </a:lvl1pPr>
          </a:lstStyle>
          <a:p>
            <a:endParaRPr lang="en-US"/>
          </a:p>
        </p:txBody>
      </p:sp>
      <p:sp>
        <p:nvSpPr>
          <p:cNvPr id="13" name="TextBox 22">
            <a:extLst>
              <a:ext uri="{FF2B5EF4-FFF2-40B4-BE49-F238E27FC236}">
                <a16:creationId xmlns:a16="http://schemas.microsoft.com/office/drawing/2014/main" xmlns="" id="{69B6BCA8-9386-264D-BE9C-D7110C05C468}"/>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4" name="Freeform 5">
            <a:hlinkClick r:id="" action="ppaction://hlinkshowjump?jump=nextslide"/>
            <a:extLst>
              <a:ext uri="{FF2B5EF4-FFF2-40B4-BE49-F238E27FC236}">
                <a16:creationId xmlns:a16="http://schemas.microsoft.com/office/drawing/2014/main" xmlns="" id="{29DC00E1-9261-5C49-A9F6-B09B7B33FF07}"/>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a:hlinkClick r:id="" action="ppaction://hlinkshowjump?jump=previousslide"/>
            <a:extLst>
              <a:ext uri="{FF2B5EF4-FFF2-40B4-BE49-F238E27FC236}">
                <a16:creationId xmlns:a16="http://schemas.microsoft.com/office/drawing/2014/main" xmlns="" id="{DA4E7368-5F85-6641-BE81-1E936980B9E8}"/>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7" name="logo_ponsip.png" descr="logo_ponsip.png">
            <a:extLst>
              <a:ext uri="{FF2B5EF4-FFF2-40B4-BE49-F238E27FC236}">
                <a16:creationId xmlns:a16="http://schemas.microsoft.com/office/drawing/2014/main" xmlns="" id="{C4F08ECB-6328-B744-A1E2-747044EA9DDF}"/>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18" name="Text Placeholder 9">
            <a:extLst>
              <a:ext uri="{FF2B5EF4-FFF2-40B4-BE49-F238E27FC236}">
                <a16:creationId xmlns:a16="http://schemas.microsoft.com/office/drawing/2014/main" xmlns="" id="{75648009-181F-D54B-BFC2-91BEF5A92BA1}"/>
              </a:ext>
            </a:extLst>
          </p:cNvPr>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19" name="Straight Connector 4">
            <a:extLst>
              <a:ext uri="{FF2B5EF4-FFF2-40B4-BE49-F238E27FC236}">
                <a16:creationId xmlns:a16="http://schemas.microsoft.com/office/drawing/2014/main" xmlns="" id="{081721F0-8DE7-844D-9E7D-86FB48ED480E}"/>
              </a:ext>
            </a:extLst>
          </p:cNvPr>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0" name="Text Placeholder 9">
            <a:extLst>
              <a:ext uri="{FF2B5EF4-FFF2-40B4-BE49-F238E27FC236}">
                <a16:creationId xmlns:a16="http://schemas.microsoft.com/office/drawing/2014/main" xmlns="" id="{42D10F11-5F73-9F48-A332-8A35D3FDB196}"/>
              </a:ext>
            </a:extLst>
          </p:cNvPr>
          <p:cNvSpPr>
            <a:spLocks noGrp="1"/>
          </p:cNvSpPr>
          <p:nvPr>
            <p:ph type="body" sz="quarter" idx="22"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26" name="ACCIONA INFORME DE BENCHMARKING">
            <a:extLst>
              <a:ext uri="{FF2B5EF4-FFF2-40B4-BE49-F238E27FC236}">
                <a16:creationId xmlns:a16="http://schemas.microsoft.com/office/drawing/2014/main" xmlns="" id="{7797366A-172A-0948-B6DE-DD8004CFA527}"/>
              </a:ext>
            </a:extLst>
          </p:cNvPr>
          <p:cNvSpPr txBox="1"/>
          <p:nvPr userDrawn="1"/>
        </p:nvSpPr>
        <p:spPr>
          <a:xfrm>
            <a:off x="6020408" y="4671093"/>
            <a:ext cx="1821332"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NUEVA LEY DE MARCAS</a:t>
            </a:r>
            <a:endParaRPr sz="800" spc="20" baseline="0" dirty="0">
              <a:solidFill>
                <a:srgbClr val="007481"/>
              </a:solidFill>
            </a:endParaRPr>
          </a:p>
        </p:txBody>
      </p:sp>
      <p:sp>
        <p:nvSpPr>
          <p:cNvPr id="16" name="CuadroTexto 15">
            <a:extLst>
              <a:ext uri="{FF2B5EF4-FFF2-40B4-BE49-F238E27FC236}">
                <a16:creationId xmlns:a16="http://schemas.microsoft.com/office/drawing/2014/main" xmlns="" id="{8E861A30-1EB2-634D-9237-A1F7F17E0164}"/>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1295242203"/>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 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a:lstStyle>
            <a:lvl1pPr>
              <a:defRPr>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3807653029"/>
      </p:ext>
    </p:extLst>
  </p:cSld>
  <p:clrMapOvr>
    <a:masterClrMapping/>
  </p:clrMapOvr>
  <p:transition spd="slow" advClick="0" advTm="3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ag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662225"/>
      </p:ext>
    </p:extLst>
  </p:cSld>
  <p:clrMapOvr>
    <a:overrideClrMapping bg1="lt1" tx1="dk1" bg2="lt2" tx2="dk2" accent1="accent1" accent2="accent2" accent3="accent3" accent4="accent4" accent5="accent5" accent6="accent6" hlink="hlink" folHlink="folHlink"/>
  </p:clrMapOvr>
  <p:transition spd="slow" advClick="0" advTm="3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740020"/>
      </p:ext>
    </p:extLst>
  </p:cSld>
  <p:clrMapOvr>
    <a:masterClrMapping/>
  </p:clrMapOvr>
  <p:transition spd="slow" advClick="0" advTm="3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Full Backgroun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406971"/>
      </p:ext>
    </p:extLst>
  </p:cSld>
  <p:clrMapOvr>
    <a:masterClrMapping/>
  </p:clrMapOvr>
  <p:transition spd="slow" advClick="0" advTm="3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Full Background">
    <p:bg>
      <p:bgPr>
        <a:solidFill>
          <a:srgbClr val="00748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660552"/>
      </p:ext>
    </p:extLst>
  </p:cSld>
  <p:clrMapOvr>
    <a:masterClrMapping/>
  </p:clrMapOvr>
  <p:transition spd="slow" advClick="0"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mp; Content">
    <p:bg>
      <p:bgRef idx="1001">
        <a:schemeClr val="bg1"/>
      </p:bgRef>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Text Placeholder 9"/>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pic>
        <p:nvPicPr>
          <p:cNvPr id="42" name="logo_ponsip.png" descr="logo_ponsip.png">
            <a:extLst>
              <a:ext uri="{FF2B5EF4-FFF2-40B4-BE49-F238E27FC236}">
                <a16:creationId xmlns:a16="http://schemas.microsoft.com/office/drawing/2014/main" xmlns="" id="{1AD1C0DC-E1C0-6245-989C-4382099AD425}"/>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15" name="ACCIONA INFORME DE BENCHMARKING">
            <a:extLst>
              <a:ext uri="{FF2B5EF4-FFF2-40B4-BE49-F238E27FC236}">
                <a16:creationId xmlns:a16="http://schemas.microsoft.com/office/drawing/2014/main" xmlns="" id="{0D9DFD9B-F196-504D-96B6-15B29161452C}"/>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6" name="CuadroTexto 15">
            <a:extLst>
              <a:ext uri="{FF2B5EF4-FFF2-40B4-BE49-F238E27FC236}">
                <a16:creationId xmlns:a16="http://schemas.microsoft.com/office/drawing/2014/main" xmlns="" id="{E4E23A36-4CB7-E04C-9720-6832DDEEAE9D}"/>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605653122"/>
      </p:ext>
    </p:extLst>
  </p:cSld>
  <p:clrMapOvr>
    <a:overrideClrMapping bg1="lt1" tx1="dk1" bg2="lt2" tx2="dk2" accent1="accent1" accent2="accent2" accent3="accent3" accent4="accent4" accent5="accent5" accent6="accent6" hlink="hlink" folHlink="folHlink"/>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8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mp; Content">
    <p:bg>
      <p:bgRef idx="1001">
        <a:schemeClr val="bg1"/>
      </p:bgRef>
    </p:bg>
    <p:spTree>
      <p:nvGrpSpPr>
        <p:cNvPr id="1" name=""/>
        <p:cNvGrpSpPr/>
        <p:nvPr/>
      </p:nvGrpSpPr>
      <p:grpSpPr>
        <a:xfrm>
          <a:off x="0" y="0"/>
          <a:ext cx="0" cy="0"/>
          <a:chOff x="0" y="0"/>
          <a:chExt cx="0" cy="0"/>
        </a:xfrm>
      </p:grpSpPr>
      <p:pic>
        <p:nvPicPr>
          <p:cNvPr id="42" name="logo_ponsip.png" descr="logo_ponsip.png">
            <a:extLst>
              <a:ext uri="{FF2B5EF4-FFF2-40B4-BE49-F238E27FC236}">
                <a16:creationId xmlns:a16="http://schemas.microsoft.com/office/drawing/2014/main" xmlns="" id="{1AD1C0DC-E1C0-6245-989C-4382099AD425}"/>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Tree>
    <p:extLst>
      <p:ext uri="{BB962C8B-B14F-4D97-AF65-F5344CB8AC3E}">
        <p14:creationId xmlns:p14="http://schemas.microsoft.com/office/powerpoint/2010/main" val="2387684118"/>
      </p:ext>
    </p:extLst>
  </p:cSld>
  <p:clrMapOvr>
    <a:overrideClrMapping bg1="lt1" tx1="dk1" bg2="lt2" tx2="dk2" accent1="accent1" accent2="accent2" accent3="accent3" accent4="accent4" accent5="accent5" accent6="accent6" hlink="hlink" folHlink="folHlink"/>
  </p:clrMapOvr>
  <p:transition spd="slow" advClick="0" advTm="3000">
    <p:fade/>
  </p:transition>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mp; Content">
    <p:bg>
      <p:bgRef idx="1001">
        <a:schemeClr val="bg1"/>
      </p:bgRef>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93725" y="583590"/>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a:cxnSpLocks/>
          </p:cNvCxnSpPr>
          <p:nvPr userDrawn="1"/>
        </p:nvCxnSpPr>
        <p:spPr>
          <a:xfrm>
            <a:off x="0" y="499816"/>
            <a:ext cx="1278610" cy="0"/>
          </a:xfrm>
          <a:prstGeom prst="line">
            <a:avLst/>
          </a:prstGeom>
          <a:ln w="28575">
            <a:solidFill>
              <a:srgbClr val="007481"/>
            </a:solidFill>
          </a:ln>
        </p:spPr>
        <p:style>
          <a:lnRef idx="1">
            <a:schemeClr val="accent1"/>
          </a:lnRef>
          <a:fillRef idx="0">
            <a:schemeClr val="accent1"/>
          </a:fillRef>
          <a:effectRef idx="0">
            <a:schemeClr val="accent1"/>
          </a:effectRef>
          <a:fontRef idx="minor">
            <a:schemeClr val="tx1"/>
          </a:fontRef>
        </p:style>
      </p:cxnSp>
      <p:sp>
        <p:nvSpPr>
          <p:cNvPr id="14" name="Text Placeholder 9"/>
          <p:cNvSpPr>
            <a:spLocks noGrp="1"/>
          </p:cNvSpPr>
          <p:nvPr>
            <p:ph type="body" sz="quarter" idx="11" hasCustomPrompt="1"/>
          </p:nvPr>
        </p:nvSpPr>
        <p:spPr>
          <a:xfrm>
            <a:off x="593725" y="912391"/>
            <a:ext cx="7953374" cy="383260"/>
          </a:xfrm>
          <a:prstGeom prst="rect">
            <a:avLst/>
          </a:prstGeom>
        </p:spPr>
        <p:txBody>
          <a:bodyPr lIns="0" tIns="0" rIns="0" bIns="0"/>
          <a:lstStyle>
            <a:lvl1pPr marL="0" indent="0" algn="l">
              <a:lnSpc>
                <a:spcPct val="100000"/>
              </a:lnSpc>
              <a:spcBef>
                <a:spcPts val="0"/>
              </a:spcBef>
              <a:buNone/>
              <a:defRPr sz="2200" b="0" cap="all" spc="50" baseline="0">
                <a:solidFill>
                  <a:srgbClr val="00748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a:t>
            </a:r>
          </a:p>
        </p:txBody>
      </p:sp>
      <p:sp>
        <p:nvSpPr>
          <p:cNvPr id="6" name="CuadroTexto 5">
            <a:extLst>
              <a:ext uri="{FF2B5EF4-FFF2-40B4-BE49-F238E27FC236}">
                <a16:creationId xmlns:a16="http://schemas.microsoft.com/office/drawing/2014/main" xmlns="" id="{C66D56E1-0A13-CF40-A79C-6C5FE548656F}"/>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1460092544"/>
      </p:ext>
    </p:extLst>
  </p:cSld>
  <p:clrMapOvr>
    <a:overrideClrMapping bg1="lt1" tx1="dk1" bg2="lt2" tx2="dk2" accent1="accent1" accent2="accent2" accent3="accent3" accent4="accent4" accent5="accent5" accent6="accent6" hlink="hlink" folHlink="folHlink"/>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bg>
      <p:bgRef idx="1001">
        <a:schemeClr val="bg1"/>
      </p:bgRef>
    </p:bg>
    <p:spTree>
      <p:nvGrpSpPr>
        <p:cNvPr id="1" name=""/>
        <p:cNvGrpSpPr/>
        <p:nvPr/>
      </p:nvGrpSpPr>
      <p:grpSpPr>
        <a:xfrm>
          <a:off x="0" y="0"/>
          <a:ext cx="0" cy="0"/>
          <a:chOff x="0" y="0"/>
          <a:chExt cx="0" cy="0"/>
        </a:xfrm>
      </p:grpSpPr>
      <p:sp>
        <p:nvSpPr>
          <p:cNvPr id="7" name="TextBox 22">
            <a:extLst>
              <a:ext uri="{FF2B5EF4-FFF2-40B4-BE49-F238E27FC236}">
                <a16:creationId xmlns:a16="http://schemas.microsoft.com/office/drawing/2014/main" xmlns="" id="{05D394BF-9C30-5643-AE4D-D67B02817B21}"/>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8" name="Freeform 5">
            <a:hlinkClick r:id="" action="ppaction://hlinkshowjump?jump=nextslide"/>
            <a:extLst>
              <a:ext uri="{FF2B5EF4-FFF2-40B4-BE49-F238E27FC236}">
                <a16:creationId xmlns:a16="http://schemas.microsoft.com/office/drawing/2014/main" xmlns="" id="{81F4755D-E290-634F-81E6-8973AED3AF59}"/>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5">
            <a:hlinkClick r:id="" action="ppaction://hlinkshowjump?jump=previousslide"/>
            <a:extLst>
              <a:ext uri="{FF2B5EF4-FFF2-40B4-BE49-F238E27FC236}">
                <a16:creationId xmlns:a16="http://schemas.microsoft.com/office/drawing/2014/main" xmlns="" id="{CA2ACE2F-A6AE-464A-941C-EC97F81D5C14}"/>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5" name="logo_ponsip.png" descr="logo_ponsip.png">
            <a:extLst>
              <a:ext uri="{FF2B5EF4-FFF2-40B4-BE49-F238E27FC236}">
                <a16:creationId xmlns:a16="http://schemas.microsoft.com/office/drawing/2014/main" xmlns="" id="{B71F215D-E697-F842-B2E2-901C8678C3FE}"/>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12" name="ACCIONA INFORME DE BENCHMARKING">
            <a:extLst>
              <a:ext uri="{FF2B5EF4-FFF2-40B4-BE49-F238E27FC236}">
                <a16:creationId xmlns:a16="http://schemas.microsoft.com/office/drawing/2014/main" xmlns="" id="{F49B919D-E84E-8547-B908-36535D539D11}"/>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0" name="CuadroTexto 9">
            <a:extLst>
              <a:ext uri="{FF2B5EF4-FFF2-40B4-BE49-F238E27FC236}">
                <a16:creationId xmlns:a16="http://schemas.microsoft.com/office/drawing/2014/main" xmlns="" id="{B962749A-D3C1-984F-A6FC-C2B6FEB652E7}"/>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34411571"/>
      </p:ext>
    </p:extLst>
  </p:cSld>
  <p:clrMapOvr>
    <a:overrideClrMapping bg1="lt1" tx1="dk1" bg2="lt2" tx2="dk2" accent1="accent1" accent2="accent2" accent3="accent3" accent4="accent4" accent5="accent5" accent6="accent6" hlink="hlink" folHlink="folHlink"/>
  </p:clrMapOvr>
  <p:transition spd="slow" advClick="0" advTm="3000">
    <p:fade/>
  </p:transition>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7" name="TextBox 22">
            <a:extLst>
              <a:ext uri="{FF2B5EF4-FFF2-40B4-BE49-F238E27FC236}">
                <a16:creationId xmlns:a16="http://schemas.microsoft.com/office/drawing/2014/main" xmlns="" id="{05D394BF-9C30-5643-AE4D-D67B02817B21}"/>
              </a:ext>
            </a:extLst>
          </p:cNvPr>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‹Nº›</a:t>
            </a:fld>
            <a:endParaRPr lang="en-US" sz="800" b="0" spc="30" baseline="0" dirty="0">
              <a:solidFill>
                <a:schemeClr val="accent4"/>
              </a:solidFill>
              <a:latin typeface="Lato" panose="020F0502020204030203" pitchFamily="34" charset="0"/>
            </a:endParaRPr>
          </a:p>
        </p:txBody>
      </p:sp>
      <p:sp>
        <p:nvSpPr>
          <p:cNvPr id="8" name="Freeform 5">
            <a:hlinkClick r:id="" action="ppaction://hlinkshowjump?jump=nextslide"/>
            <a:extLst>
              <a:ext uri="{FF2B5EF4-FFF2-40B4-BE49-F238E27FC236}">
                <a16:creationId xmlns:a16="http://schemas.microsoft.com/office/drawing/2014/main" xmlns="" id="{81F4755D-E290-634F-81E6-8973AED3AF59}"/>
              </a:ext>
            </a:extLst>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5">
            <a:hlinkClick r:id="" action="ppaction://hlinkshowjump?jump=previousslide"/>
            <a:extLst>
              <a:ext uri="{FF2B5EF4-FFF2-40B4-BE49-F238E27FC236}">
                <a16:creationId xmlns:a16="http://schemas.microsoft.com/office/drawing/2014/main" xmlns="" id="{CA2ACE2F-A6AE-464A-941C-EC97F81D5C14}"/>
              </a:ext>
            </a:extLst>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5" name="logo_ponsip.png" descr="logo_ponsip.png">
            <a:extLst>
              <a:ext uri="{FF2B5EF4-FFF2-40B4-BE49-F238E27FC236}">
                <a16:creationId xmlns:a16="http://schemas.microsoft.com/office/drawing/2014/main" xmlns="" id="{B71F215D-E697-F842-B2E2-901C8678C3FE}"/>
              </a:ext>
            </a:extLst>
          </p:cNvPr>
          <p:cNvPicPr>
            <a:picLocks noChangeAspect="1"/>
          </p:cNvPicPr>
          <p:nvPr userDrawn="1"/>
        </p:nvPicPr>
        <p:blipFill>
          <a:blip r:embed="rId2"/>
          <a:stretch>
            <a:fillRect/>
          </a:stretch>
        </p:blipFill>
        <p:spPr>
          <a:xfrm>
            <a:off x="593726" y="4451848"/>
            <a:ext cx="575508" cy="383672"/>
          </a:xfrm>
          <a:prstGeom prst="rect">
            <a:avLst/>
          </a:prstGeom>
          <a:ln w="12700">
            <a:miter lim="400000"/>
          </a:ln>
        </p:spPr>
      </p:pic>
      <p:sp>
        <p:nvSpPr>
          <p:cNvPr id="12" name="ACCIONA INFORME DE BENCHMARKING">
            <a:extLst>
              <a:ext uri="{FF2B5EF4-FFF2-40B4-BE49-F238E27FC236}">
                <a16:creationId xmlns:a16="http://schemas.microsoft.com/office/drawing/2014/main" xmlns="" id="{F49B919D-E84E-8547-B908-36535D539D11}"/>
              </a:ext>
            </a:extLst>
          </p:cNvPr>
          <p:cNvSpPr txBox="1"/>
          <p:nvPr userDrawn="1"/>
        </p:nvSpPr>
        <p:spPr>
          <a:xfrm>
            <a:off x="4020181" y="4671093"/>
            <a:ext cx="3821559" cy="225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2000" spc="159">
                <a:latin typeface="Avenir Heavy"/>
                <a:ea typeface="Avenir Heavy"/>
                <a:cs typeface="Avenir Heavy"/>
                <a:sym typeface="Avenir Heavy"/>
              </a:defRPr>
            </a:pPr>
            <a:r>
              <a:rPr lang="es-ES" sz="800" spc="20" baseline="0" dirty="0"/>
              <a:t>PONS IP</a:t>
            </a:r>
            <a:r>
              <a:rPr sz="800" spc="20" baseline="0" dirty="0">
                <a:solidFill>
                  <a:schemeClr val="accent2">
                    <a:hueOff val="1883454"/>
                    <a:satOff val="-24390"/>
                    <a:lumOff val="13550"/>
                  </a:schemeClr>
                </a:solidFill>
              </a:rPr>
              <a:t> </a:t>
            </a:r>
            <a:r>
              <a:rPr lang="es-ES" sz="800" spc="20" baseline="0" dirty="0">
                <a:solidFill>
                  <a:srgbClr val="007481"/>
                </a:solidFill>
              </a:rPr>
              <a:t>EL REGISTRO DE LA PROPIEDAD INDUSTRIAL E INTELECTUAL</a:t>
            </a:r>
          </a:p>
        </p:txBody>
      </p:sp>
      <p:sp>
        <p:nvSpPr>
          <p:cNvPr id="10" name="CuadroTexto 9">
            <a:extLst>
              <a:ext uri="{FF2B5EF4-FFF2-40B4-BE49-F238E27FC236}">
                <a16:creationId xmlns:a16="http://schemas.microsoft.com/office/drawing/2014/main" xmlns="" id="{8C818CD4-EF28-BB49-85A5-F19D00A53F50}"/>
              </a:ext>
            </a:extLst>
          </p:cNvPr>
          <p:cNvSpPr txBox="1"/>
          <p:nvPr userDrawn="1"/>
        </p:nvSpPr>
        <p:spPr>
          <a:xfrm rot="5400000">
            <a:off x="2373865" y="3657368"/>
            <a:ext cx="446276" cy="2450804"/>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00" spc="20" baseline="0" dirty="0">
                <a:solidFill>
                  <a:schemeClr val="accent2"/>
                </a:solidFill>
                <a:latin typeface="Lato" panose="020F0502020204030203" pitchFamily="34" charset="0"/>
              </a:rPr>
              <a:t>www.ponsip.com © 2020. </a:t>
            </a:r>
            <a:r>
              <a:rPr lang="en-US" sz="500" spc="20" baseline="0" dirty="0" err="1">
                <a:solidFill>
                  <a:schemeClr val="accent2"/>
                </a:solidFill>
                <a:latin typeface="Lato" panose="020F0502020204030203" pitchFamily="34" charset="0"/>
              </a:rPr>
              <a:t>Todos</a:t>
            </a:r>
            <a:r>
              <a:rPr lang="en-US" sz="500" spc="20" baseline="0" dirty="0">
                <a:solidFill>
                  <a:schemeClr val="accent2"/>
                </a:solidFill>
                <a:latin typeface="Lato" panose="020F0502020204030203" pitchFamily="34" charset="0"/>
              </a:rPr>
              <a:t> </a:t>
            </a:r>
            <a:r>
              <a:rPr lang="en-US" sz="500" spc="20" baseline="0" dirty="0" err="1">
                <a:solidFill>
                  <a:schemeClr val="accent2"/>
                </a:solidFill>
                <a:latin typeface="Lato" panose="020F0502020204030203" pitchFamily="34" charset="0"/>
              </a:rPr>
              <a:t>los</a:t>
            </a:r>
            <a:r>
              <a:rPr lang="en-US" sz="500" spc="20" baseline="0" dirty="0">
                <a:solidFill>
                  <a:schemeClr val="accent2"/>
                </a:solidFill>
                <a:latin typeface="Lato" panose="020F0502020204030203" pitchFamily="34" charset="0"/>
              </a:rPr>
              <a:t> derechos </a:t>
            </a:r>
            <a:r>
              <a:rPr lang="en-US" sz="500" spc="20" baseline="0" dirty="0" err="1">
                <a:solidFill>
                  <a:schemeClr val="accent2"/>
                </a:solidFill>
                <a:latin typeface="Lato" panose="020F0502020204030203" pitchFamily="34" charset="0"/>
              </a:rPr>
              <a:t>reservados</a:t>
            </a:r>
            <a:endParaRPr lang="en-US" sz="500" spc="20" baseline="0" dirty="0">
              <a:solidFill>
                <a:schemeClr val="accent2"/>
              </a:solidFill>
              <a:latin typeface="Lato" panose="020F0502020204030203" pitchFamily="34" charset="0"/>
            </a:endParaRPr>
          </a:p>
          <a:p>
            <a:endParaRPr lang="es-ES" sz="1200" spc="20" baseline="0" dirty="0"/>
          </a:p>
        </p:txBody>
      </p:sp>
    </p:spTree>
    <p:extLst>
      <p:ext uri="{BB962C8B-B14F-4D97-AF65-F5344CB8AC3E}">
        <p14:creationId xmlns:p14="http://schemas.microsoft.com/office/powerpoint/2010/main" val="2356944859"/>
      </p:ext>
    </p:extLst>
  </p:cSld>
  <p:clrMapOvr>
    <a:overrideClrMapping bg1="lt1" tx1="dk1" bg2="lt2" tx2="dk2" accent1="accent1" accent2="accent2" accent3="accent3" accent4="accent4" accent5="accent5" accent6="accent6" hlink="hlink" folHlink="folHlink"/>
  </p:clrMapOvr>
  <p:transition spd="slow" advClick="0" advTm="3000">
    <p:fade/>
  </p:transition>
  <p:extLst>
    <p:ext uri="{DCECCB84-F9BA-43D5-87BE-67443E8EF086}">
      <p15:sldGuideLst xmlns:p15="http://schemas.microsoft.com/office/powerpoint/2012/main" xmlns="">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lcome Message">
    <p:bg>
      <p:bgRef idx="1001">
        <a:schemeClr val="bg1"/>
      </p:bgRef>
    </p:bg>
    <p:spTree>
      <p:nvGrpSpPr>
        <p:cNvPr id="1" name=""/>
        <p:cNvGrpSpPr/>
        <p:nvPr/>
      </p:nvGrpSpPr>
      <p:grpSpPr>
        <a:xfrm>
          <a:off x="0" y="0"/>
          <a:ext cx="0" cy="0"/>
          <a:chOff x="0" y="0"/>
          <a:chExt cx="0" cy="0"/>
        </a:xfrm>
      </p:grpSpPr>
      <p:sp>
        <p:nvSpPr>
          <p:cNvPr id="5" name="Picture Placeholder 9"/>
          <p:cNvSpPr>
            <a:spLocks noGrp="1"/>
          </p:cNvSpPr>
          <p:nvPr>
            <p:ph type="pic" sz="quarter" idx="11"/>
          </p:nvPr>
        </p:nvSpPr>
        <p:spPr>
          <a:xfrm>
            <a:off x="4090271" y="1588761"/>
            <a:ext cx="963458" cy="963458"/>
          </a:xfrm>
          <a:prstGeom prst="ellipse">
            <a:avLst/>
          </a:prstGeom>
          <a:ln w="12700">
            <a:solidFill>
              <a:schemeClr val="bg1"/>
            </a:solidFill>
          </a:ln>
        </p:spPr>
        <p:txBody>
          <a:bodyPr/>
          <a:lstStyle>
            <a:lvl1pPr>
              <a:defRPr sz="1000">
                <a:solidFill>
                  <a:schemeClr val="accent4"/>
                </a:solidFill>
                <a:latin typeface="Lato" panose="020F0502020204030203" pitchFamily="34" charset="0"/>
              </a:defRPr>
            </a:lvl1pPr>
          </a:lstStyle>
          <a:p>
            <a:endParaRPr lang="en-US" dirty="0"/>
          </a:p>
        </p:txBody>
      </p:sp>
    </p:spTree>
    <p:extLst>
      <p:ext uri="{BB962C8B-B14F-4D97-AF65-F5344CB8AC3E}">
        <p14:creationId xmlns:p14="http://schemas.microsoft.com/office/powerpoint/2010/main" val="3573653703"/>
      </p:ext>
    </p:extLst>
  </p:cSld>
  <p:clrMapOvr>
    <a:overrideClrMapping bg1="lt1" tx1="dk1" bg2="lt2" tx2="dk2" accent1="accent1" accent2="accent2" accent3="accent3" accent4="accent4" accent5="accent5" accent6="accent6" hlink="hlink" folHlink="folHlink"/>
  </p:clrMapOvr>
  <p:transition spd="slow" advClick="0"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835067"/>
      </p:ext>
    </p:extLst>
  </p:cSld>
  <p:clrMap bg1="lt1" tx1="dk1" bg2="lt2" tx2="dk2" accent1="accent1" accent2="accent2" accent3="accent3" accent4="accent4" accent5="accent5" accent6="accent6" hlink="hlink" folHlink="folHlink"/>
  <p:sldLayoutIdLst>
    <p:sldLayoutId id="2147483667" r:id="rId1"/>
    <p:sldLayoutId id="2147483701" r:id="rId2"/>
    <p:sldLayoutId id="2147483699" r:id="rId3"/>
    <p:sldLayoutId id="2147483696" r:id="rId4"/>
    <p:sldLayoutId id="2147483698" r:id="rId5"/>
    <p:sldLayoutId id="2147483695" r:id="rId6"/>
    <p:sldLayoutId id="2147483673" r:id="rId7"/>
    <p:sldLayoutId id="2147483702" r:id="rId8"/>
    <p:sldLayoutId id="2147483674" r:id="rId9"/>
    <p:sldLayoutId id="2147483690" r:id="rId10"/>
    <p:sldLayoutId id="2147483691" r:id="rId11"/>
    <p:sldLayoutId id="2147483672" r:id="rId12"/>
    <p:sldLayoutId id="2147483693" r:id="rId13"/>
    <p:sldLayoutId id="2147483671" r:id="rId14"/>
    <p:sldLayoutId id="2147483675" r:id="rId15"/>
    <p:sldLayoutId id="2147483682" r:id="rId16"/>
    <p:sldLayoutId id="2147483687" r:id="rId17"/>
    <p:sldLayoutId id="2147483680" r:id="rId18"/>
    <p:sldLayoutId id="2147483676" r:id="rId19"/>
    <p:sldLayoutId id="2147483692" r:id="rId20"/>
    <p:sldLayoutId id="2147483679" r:id="rId21"/>
    <p:sldLayoutId id="2147483677" r:id="rId22"/>
    <p:sldLayoutId id="2147483683" r:id="rId23"/>
    <p:sldLayoutId id="2147483684" r:id="rId24"/>
    <p:sldLayoutId id="2147483685" r:id="rId25"/>
    <p:sldLayoutId id="2147483689" r:id="rId26"/>
    <p:sldLayoutId id="2147483686" r:id="rId27"/>
    <p:sldLayoutId id="2147483681" r:id="rId28"/>
    <p:sldLayoutId id="2147483678" r:id="rId29"/>
    <p:sldLayoutId id="2147483688" r:id="rId30"/>
    <p:sldLayoutId id="2147483669" r:id="rId31"/>
    <p:sldLayoutId id="2147483668" r:id="rId32"/>
    <p:sldLayoutId id="2147483700" r:id="rId33"/>
    <p:sldLayoutId id="2147483670" r:id="rId34"/>
    <p:sldLayoutId id="2147483694" r:id="rId35"/>
  </p:sldLayoutIdLst>
  <p:transition spd="slow" advClick="0" advTm="3000">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hyperlink" Target="http://creative.gettyimages.com/source/Search/59','1','EP064"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 Id="rId9" Type="http://schemas.openxmlformats.org/officeDocument/2006/relationships/image" Target="../media/image56.jpg"/></Relationships>
</file>

<file path=ppt/slides/_rels/slide47.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8.emf"/><Relationship Id="rId7" Type="http://schemas.openxmlformats.org/officeDocument/2006/relationships/hyperlink" Target="http://www.pons.es/archivos/logos1.mov"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audio" Target="../media/audio1.wav"/><Relationship Id="rId5" Type="http://schemas.openxmlformats.org/officeDocument/2006/relationships/image" Target="../media/image70.emf"/><Relationship Id="rId4" Type="http://schemas.openxmlformats.org/officeDocument/2006/relationships/image" Target="../media/image69.emf"/></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74.jpeg"/><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2.mov"/><Relationship Id="rId7" Type="http://schemas.openxmlformats.org/officeDocument/2006/relationships/image" Target="../media/image7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57.xml"/><Relationship Id="rId5" Type="http://schemas.openxmlformats.org/officeDocument/2006/relationships/slideLayout" Target="../slideLayouts/slideLayout4.xml"/><Relationship Id="rId4" Type="http://schemas.openxmlformats.org/officeDocument/2006/relationships/video" Target="../media/media2.mov"/></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microsoft.com/office/2007/relationships/media" Target="../media/media4.mp3"/><Relationship Id="rId7"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5" Type="http://schemas.microsoft.com/office/2007/relationships/media" Target="../media/media5.mp3"/><Relationship Id="rId10" Type="http://schemas.openxmlformats.org/officeDocument/2006/relationships/image" Target="../media/image92.jpeg"/><Relationship Id="rId4" Type="http://schemas.openxmlformats.org/officeDocument/2006/relationships/audio" Target="../media/media4.mp3"/><Relationship Id="rId9" Type="http://schemas.openxmlformats.org/officeDocument/2006/relationships/image" Target="../media/image91.png"/></Relationships>
</file>

<file path=ppt/slides/_rels/slide62.xml.rels><?xml version="1.0" encoding="UTF-8" standalone="yes"?>
<Relationships xmlns="http://schemas.openxmlformats.org/package/2006/relationships"><Relationship Id="rId8" Type="http://schemas.openxmlformats.org/officeDocument/2006/relationships/video" Target="../media/media9.mov"/><Relationship Id="rId13" Type="http://schemas.openxmlformats.org/officeDocument/2006/relationships/image" Target="../media/image95.png"/><Relationship Id="rId3" Type="http://schemas.microsoft.com/office/2007/relationships/media" Target="../media/media7.mov"/><Relationship Id="rId7" Type="http://schemas.microsoft.com/office/2007/relationships/media" Target="../media/media9.mov"/><Relationship Id="rId12" Type="http://schemas.openxmlformats.org/officeDocument/2006/relationships/image" Target="../media/image9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video" Target="../media/media8.mp4"/><Relationship Id="rId11" Type="http://schemas.openxmlformats.org/officeDocument/2006/relationships/image" Target="../media/image93.png"/><Relationship Id="rId5" Type="http://schemas.microsoft.com/office/2007/relationships/media" Target="../media/media8.mp4"/><Relationship Id="rId10" Type="http://schemas.openxmlformats.org/officeDocument/2006/relationships/notesSlide" Target="../notesSlides/notesSlide62.xml"/><Relationship Id="rId4" Type="http://schemas.openxmlformats.org/officeDocument/2006/relationships/video" Target="../media/media7.mov"/><Relationship Id="rId9" Type="http://schemas.openxmlformats.org/officeDocument/2006/relationships/slideLayout" Target="../slideLayouts/slideLayout4.xml"/><Relationship Id="rId14" Type="http://schemas.openxmlformats.org/officeDocument/2006/relationships/image" Target="../media/image96.png"/></Relationships>
</file>

<file path=ppt/slides/_rels/slide63.xml.rels><?xml version="1.0" encoding="UTF-8" standalone="yes"?>
<Relationships xmlns="http://schemas.openxmlformats.org/package/2006/relationships"><Relationship Id="rId8" Type="http://schemas.openxmlformats.org/officeDocument/2006/relationships/image" Target="../media/image98.png"/><Relationship Id="rId3" Type="http://schemas.microsoft.com/office/2007/relationships/media" Target="../media/media11.mov"/><Relationship Id="rId7" Type="http://schemas.openxmlformats.org/officeDocument/2006/relationships/image" Target="../media/image97.png"/><Relationship Id="rId2" Type="http://schemas.openxmlformats.org/officeDocument/2006/relationships/video" Target="../media/media10.mov"/><Relationship Id="rId1" Type="http://schemas.microsoft.com/office/2007/relationships/media" Target="../media/media10.mov"/><Relationship Id="rId6" Type="http://schemas.openxmlformats.org/officeDocument/2006/relationships/notesSlide" Target="../notesSlides/notesSlide63.xml"/><Relationship Id="rId5" Type="http://schemas.openxmlformats.org/officeDocument/2006/relationships/slideLayout" Target="../slideLayouts/slideLayout4.xml"/><Relationship Id="rId4" Type="http://schemas.openxmlformats.org/officeDocument/2006/relationships/video" Target="../media/media11.mov"/></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hyperlink" Target="http://creative.gettyimages.com/source/Search/17','17','2','"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113.png"/></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png"/></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hyperlink" Target="mailto:albert.roma@ponsip.com" TargetMode="External"/><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323907"/>
            <a:ext cx="9144000" cy="820882"/>
          </a:xfrm>
          <a:prstGeom prst="rect">
            <a:avLst/>
          </a:prstGeom>
          <a:solidFill>
            <a:srgbClr val="007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481"/>
              </a:solidFill>
            </a:endParaRPr>
          </a:p>
        </p:txBody>
      </p:sp>
      <p:sp>
        <p:nvSpPr>
          <p:cNvPr id="3" name="TextBox 2"/>
          <p:cNvSpPr txBox="1"/>
          <p:nvPr/>
        </p:nvSpPr>
        <p:spPr>
          <a:xfrm>
            <a:off x="0" y="2048530"/>
            <a:ext cx="9144000" cy="892552"/>
          </a:xfrm>
          <a:prstGeom prst="rect">
            <a:avLst/>
          </a:prstGeom>
          <a:noFill/>
        </p:spPr>
        <p:txBody>
          <a:bodyPr wrap="square" lIns="0" tIns="0" rIns="0" bIns="0" rtlCol="0">
            <a:spAutoFit/>
          </a:bodyPr>
          <a:lstStyle/>
          <a:p>
            <a:pPr algn="ctr"/>
            <a:r>
              <a:rPr lang="ca-ES" sz="2400" spc="50" dirty="0">
                <a:solidFill>
                  <a:schemeClr val="accent2"/>
                </a:solidFill>
                <a:latin typeface="Lato Black" panose="020F0A02020204030203" pitchFamily="34" charset="0"/>
              </a:rPr>
              <a:t>IMPULSA EL TEU NEGOCI AMB LES</a:t>
            </a:r>
            <a:br>
              <a:rPr lang="ca-ES" sz="2400" spc="50" dirty="0">
                <a:solidFill>
                  <a:schemeClr val="accent2"/>
                </a:solidFill>
                <a:latin typeface="Lato Black" panose="020F0A02020204030203" pitchFamily="34" charset="0"/>
              </a:rPr>
            </a:br>
            <a:r>
              <a:rPr lang="ca-ES" sz="3400" spc="50" dirty="0">
                <a:solidFill>
                  <a:srgbClr val="007481"/>
                </a:solidFill>
                <a:latin typeface="Lato Black" panose="020F0A02020204030203" pitchFamily="34" charset="0"/>
              </a:rPr>
              <a:t>MARQUES, PATENTS I DISSENYS INDUSTRIALS</a:t>
            </a:r>
          </a:p>
        </p:txBody>
      </p:sp>
      <p:sp>
        <p:nvSpPr>
          <p:cNvPr id="7" name="TextBox 6"/>
          <p:cNvSpPr txBox="1"/>
          <p:nvPr/>
        </p:nvSpPr>
        <p:spPr>
          <a:xfrm>
            <a:off x="1882775" y="3547856"/>
            <a:ext cx="5378450" cy="169277"/>
          </a:xfrm>
          <a:prstGeom prst="rect">
            <a:avLst/>
          </a:prstGeom>
          <a:noFill/>
        </p:spPr>
        <p:txBody>
          <a:bodyPr wrap="square" lIns="0" tIns="0" rIns="0" bIns="0" rtlCol="0">
            <a:spAutoFit/>
          </a:bodyPr>
          <a:lstStyle/>
          <a:p>
            <a:pPr algn="ctr"/>
            <a:r>
              <a:rPr lang="en-US" sz="1100" b="1" spc="50" dirty="0">
                <a:solidFill>
                  <a:schemeClr val="accent1"/>
                </a:solidFill>
                <a:latin typeface="Lato" panose="020F0502020204030203" pitchFamily="34" charset="0"/>
              </a:rPr>
              <a:t>Barcelona, 18 de </a:t>
            </a:r>
            <a:r>
              <a:rPr lang="en-US" sz="1100" b="1" spc="50" dirty="0" err="1">
                <a:solidFill>
                  <a:schemeClr val="accent1"/>
                </a:solidFill>
                <a:latin typeface="Lato" panose="020F0502020204030203" pitchFamily="34" charset="0"/>
              </a:rPr>
              <a:t>maig</a:t>
            </a:r>
            <a:r>
              <a:rPr lang="en-US" sz="1100" b="1" spc="50" dirty="0">
                <a:solidFill>
                  <a:schemeClr val="accent1"/>
                </a:solidFill>
                <a:latin typeface="Lato" panose="020F0502020204030203" pitchFamily="34" charset="0"/>
              </a:rPr>
              <a:t> de 2020</a:t>
            </a:r>
          </a:p>
        </p:txBody>
      </p:sp>
      <p:sp>
        <p:nvSpPr>
          <p:cNvPr id="10" name="TextBox 9"/>
          <p:cNvSpPr txBox="1"/>
          <p:nvPr/>
        </p:nvSpPr>
        <p:spPr>
          <a:xfrm>
            <a:off x="1882775" y="4594560"/>
            <a:ext cx="5378450" cy="138499"/>
          </a:xfrm>
          <a:prstGeom prst="rect">
            <a:avLst/>
          </a:prstGeom>
          <a:noFill/>
        </p:spPr>
        <p:txBody>
          <a:bodyPr wrap="square" lIns="0" tIns="0" rIns="0" bIns="0" rtlCol="0">
            <a:spAutoFit/>
          </a:bodyPr>
          <a:lstStyle/>
          <a:p>
            <a:pPr algn="ctr"/>
            <a:r>
              <a:rPr lang="en-US" sz="900" spc="70" dirty="0">
                <a:solidFill>
                  <a:schemeClr val="accent2">
                    <a:lumMod val="20000"/>
                    <a:lumOff val="80000"/>
                  </a:schemeClr>
                </a:solidFill>
                <a:latin typeface="Lato" panose="020F0502020204030203" pitchFamily="34" charset="0"/>
              </a:rPr>
              <a:t>www.ponsip.com © 2020. </a:t>
            </a:r>
            <a:r>
              <a:rPr lang="en-US" sz="900" spc="70" dirty="0" err="1">
                <a:solidFill>
                  <a:schemeClr val="accent2">
                    <a:lumMod val="20000"/>
                    <a:lumOff val="80000"/>
                  </a:schemeClr>
                </a:solidFill>
                <a:latin typeface="Lato" panose="020F0502020204030203" pitchFamily="34" charset="0"/>
              </a:rPr>
              <a:t>Todos</a:t>
            </a:r>
            <a:r>
              <a:rPr lang="en-US" sz="900" spc="70" dirty="0">
                <a:solidFill>
                  <a:schemeClr val="accent2">
                    <a:lumMod val="20000"/>
                    <a:lumOff val="80000"/>
                  </a:schemeClr>
                </a:solidFill>
                <a:latin typeface="Lato" panose="020F0502020204030203" pitchFamily="34" charset="0"/>
              </a:rPr>
              <a:t> </a:t>
            </a:r>
            <a:r>
              <a:rPr lang="en-US" sz="900" spc="70" dirty="0" err="1">
                <a:solidFill>
                  <a:schemeClr val="accent2">
                    <a:lumMod val="20000"/>
                    <a:lumOff val="80000"/>
                  </a:schemeClr>
                </a:solidFill>
                <a:latin typeface="Lato" panose="020F0502020204030203" pitchFamily="34" charset="0"/>
              </a:rPr>
              <a:t>los</a:t>
            </a:r>
            <a:r>
              <a:rPr lang="en-US" sz="900" spc="70" dirty="0">
                <a:solidFill>
                  <a:schemeClr val="accent2">
                    <a:lumMod val="20000"/>
                    <a:lumOff val="80000"/>
                  </a:schemeClr>
                </a:solidFill>
                <a:latin typeface="Lato" panose="020F0502020204030203" pitchFamily="34" charset="0"/>
              </a:rPr>
              <a:t> derechos </a:t>
            </a:r>
            <a:r>
              <a:rPr lang="en-US" sz="900" spc="70" dirty="0" err="1">
                <a:solidFill>
                  <a:schemeClr val="accent2">
                    <a:lumMod val="20000"/>
                    <a:lumOff val="80000"/>
                  </a:schemeClr>
                </a:solidFill>
                <a:latin typeface="Lato" panose="020F0502020204030203" pitchFamily="34" charset="0"/>
              </a:rPr>
              <a:t>reservados</a:t>
            </a:r>
            <a:r>
              <a:rPr lang="en-US" sz="900" spc="70" dirty="0">
                <a:solidFill>
                  <a:schemeClr val="accent2">
                    <a:lumMod val="20000"/>
                    <a:lumOff val="80000"/>
                  </a:schemeClr>
                </a:solidFill>
                <a:latin typeface="Lato" panose="020F0502020204030203" pitchFamily="34" charset="0"/>
              </a:rPr>
              <a:t>.</a:t>
            </a:r>
          </a:p>
        </p:txBody>
      </p:sp>
      <p:pic>
        <p:nvPicPr>
          <p:cNvPr id="12" name="logo_ponsip.png" descr="logo_ponsip.png">
            <a:extLst>
              <a:ext uri="{FF2B5EF4-FFF2-40B4-BE49-F238E27FC236}">
                <a16:creationId xmlns:a16="http://schemas.microsoft.com/office/drawing/2014/main" xmlns="" id="{98F09C3F-C07D-CE4C-AF85-FA410ACCF281}"/>
              </a:ext>
            </a:extLst>
          </p:cNvPr>
          <p:cNvPicPr>
            <a:picLocks noChangeAspect="1"/>
          </p:cNvPicPr>
          <p:nvPr/>
        </p:nvPicPr>
        <p:blipFill>
          <a:blip r:embed="rId3"/>
          <a:stretch>
            <a:fillRect/>
          </a:stretch>
        </p:blipFill>
        <p:spPr>
          <a:xfrm>
            <a:off x="4079875" y="665705"/>
            <a:ext cx="984250" cy="656167"/>
          </a:xfrm>
          <a:prstGeom prst="rect">
            <a:avLst/>
          </a:prstGeom>
          <a:ln w="12700">
            <a:miter lim="400000"/>
          </a:ln>
        </p:spPr>
      </p:pic>
    </p:spTree>
    <p:extLst>
      <p:ext uri="{BB962C8B-B14F-4D97-AF65-F5344CB8AC3E}">
        <p14:creationId xmlns:p14="http://schemas.microsoft.com/office/powerpoint/2010/main" val="1140437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PATENTES:</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4" y="912391"/>
            <a:ext cx="8474075" cy="383260"/>
          </a:xfrm>
        </p:spPr>
        <p:txBody>
          <a:bodyPr/>
          <a:lstStyle/>
          <a:p>
            <a:r>
              <a:rPr lang="es-ES" sz="2400" b="1" dirty="0"/>
              <a:t>EL “CONTRATO SOCIAL” IMPLÍCITO EN EL SISTEMA DE PATENTES </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23" name="Gefaltete Ecke 5"/>
          <p:cNvSpPr>
            <a:spLocks noChangeArrowheads="1"/>
          </p:cNvSpPr>
          <p:nvPr/>
        </p:nvSpPr>
        <p:spPr bwMode="auto">
          <a:xfrm>
            <a:off x="1263562" y="1606071"/>
            <a:ext cx="1421832" cy="1509171"/>
          </a:xfrm>
          <a:prstGeom prst="foldedCorner">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ES" altLang="es-ES" sz="2000" dirty="0">
                <a:solidFill>
                  <a:srgbClr val="FFFFFF"/>
                </a:solidFill>
                <a:cs typeface="Arial" pitchFamily="34" charset="0"/>
              </a:rPr>
              <a:t>Revele su</a:t>
            </a:r>
          </a:p>
          <a:p>
            <a:pPr algn="ctr" eaLnBrk="1" hangingPunct="1"/>
            <a:r>
              <a:rPr lang="es-ES" altLang="es-ES" sz="2000" dirty="0">
                <a:solidFill>
                  <a:srgbClr val="FFFFFF"/>
                </a:solidFill>
                <a:cs typeface="Arial" pitchFamily="34" charset="0"/>
              </a:rPr>
              <a:t>Invención</a:t>
            </a:r>
          </a:p>
        </p:txBody>
      </p:sp>
      <p:sp>
        <p:nvSpPr>
          <p:cNvPr id="24" name="Gefaltete Ecke 6"/>
          <p:cNvSpPr>
            <a:spLocks noChangeArrowheads="1"/>
          </p:cNvSpPr>
          <p:nvPr/>
        </p:nvSpPr>
        <p:spPr bwMode="auto">
          <a:xfrm>
            <a:off x="7106245" y="1598224"/>
            <a:ext cx="1705471" cy="1517018"/>
          </a:xfrm>
          <a:prstGeom prst="foldedCorner">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ES" altLang="es-ES" sz="2000" dirty="0">
                <a:solidFill>
                  <a:srgbClr val="FFFFFF"/>
                </a:solidFill>
                <a:cs typeface="Arial" pitchFamily="34" charset="0"/>
              </a:rPr>
              <a:t>obtenga</a:t>
            </a:r>
          </a:p>
          <a:p>
            <a:pPr algn="ctr" eaLnBrk="1" hangingPunct="1"/>
            <a:r>
              <a:rPr lang="es-ES" altLang="es-ES" sz="2000" dirty="0">
                <a:solidFill>
                  <a:srgbClr val="FFFFFF"/>
                </a:solidFill>
                <a:cs typeface="Arial" pitchFamily="34" charset="0"/>
              </a:rPr>
              <a:t>Exclusividad</a:t>
            </a:r>
          </a:p>
        </p:txBody>
      </p:sp>
      <p:sp>
        <p:nvSpPr>
          <p:cNvPr id="25" name="Textfeld 11"/>
          <p:cNvSpPr txBox="1">
            <a:spLocks noChangeArrowheads="1"/>
          </p:cNvSpPr>
          <p:nvPr/>
        </p:nvSpPr>
        <p:spPr bwMode="auto">
          <a:xfrm>
            <a:off x="3699148" y="3491988"/>
            <a:ext cx="51718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47675" algn="l"/>
              </a:tabLst>
              <a:defRPr>
                <a:solidFill>
                  <a:schemeClr val="tx1"/>
                </a:solidFill>
                <a:latin typeface="Arial" pitchFamily="34" charset="0"/>
              </a:defRPr>
            </a:lvl1pPr>
            <a:lvl2pPr marL="742950" indent="-285750" eaLnBrk="0" hangingPunct="0">
              <a:tabLst>
                <a:tab pos="447675" algn="l"/>
              </a:tabLst>
              <a:defRPr>
                <a:solidFill>
                  <a:schemeClr val="tx1"/>
                </a:solidFill>
                <a:latin typeface="Arial" pitchFamily="34" charset="0"/>
              </a:defRPr>
            </a:lvl2pPr>
            <a:lvl3pPr marL="1143000" indent="-228600" eaLnBrk="0" hangingPunct="0">
              <a:tabLst>
                <a:tab pos="447675" algn="l"/>
              </a:tabLst>
              <a:defRPr>
                <a:solidFill>
                  <a:schemeClr val="tx1"/>
                </a:solidFill>
                <a:latin typeface="Arial" pitchFamily="34" charset="0"/>
              </a:defRPr>
            </a:lvl3pPr>
            <a:lvl4pPr marL="1600200" indent="-228600" eaLnBrk="0" hangingPunct="0">
              <a:tabLst>
                <a:tab pos="447675" algn="l"/>
              </a:tabLst>
              <a:defRPr>
                <a:solidFill>
                  <a:schemeClr val="tx1"/>
                </a:solidFill>
                <a:latin typeface="Arial" pitchFamily="34" charset="0"/>
              </a:defRPr>
            </a:lvl4pPr>
            <a:lvl5pPr marL="2057400" indent="-228600" eaLnBrk="0" hangingPunct="0">
              <a:tabLst>
                <a:tab pos="447675" algn="l"/>
              </a:tabLst>
              <a:defRPr>
                <a:solidFill>
                  <a:schemeClr val="tx1"/>
                </a:solidFill>
                <a:latin typeface="Arial" pitchFamily="34" charset="0"/>
              </a:defRPr>
            </a:lvl5pPr>
            <a:lvl6pPr marL="2514600" indent="-228600" eaLnBrk="0" fontAlgn="base" hangingPunct="0">
              <a:spcBef>
                <a:spcPct val="0"/>
              </a:spcBef>
              <a:spcAft>
                <a:spcPct val="0"/>
              </a:spcAft>
              <a:tabLst>
                <a:tab pos="447675" algn="l"/>
              </a:tabLst>
              <a:defRPr>
                <a:solidFill>
                  <a:schemeClr val="tx1"/>
                </a:solidFill>
                <a:latin typeface="Arial" pitchFamily="34" charset="0"/>
              </a:defRPr>
            </a:lvl6pPr>
            <a:lvl7pPr marL="2971800" indent="-228600" eaLnBrk="0" fontAlgn="base" hangingPunct="0">
              <a:spcBef>
                <a:spcPct val="0"/>
              </a:spcBef>
              <a:spcAft>
                <a:spcPct val="0"/>
              </a:spcAft>
              <a:tabLst>
                <a:tab pos="447675" algn="l"/>
              </a:tabLst>
              <a:defRPr>
                <a:solidFill>
                  <a:schemeClr val="tx1"/>
                </a:solidFill>
                <a:latin typeface="Arial" pitchFamily="34" charset="0"/>
              </a:defRPr>
            </a:lvl7pPr>
            <a:lvl8pPr marL="3429000" indent="-228600" eaLnBrk="0" fontAlgn="base" hangingPunct="0">
              <a:spcBef>
                <a:spcPct val="0"/>
              </a:spcBef>
              <a:spcAft>
                <a:spcPct val="0"/>
              </a:spcAft>
              <a:tabLst>
                <a:tab pos="447675" algn="l"/>
              </a:tabLst>
              <a:defRPr>
                <a:solidFill>
                  <a:schemeClr val="tx1"/>
                </a:solidFill>
                <a:latin typeface="Arial" pitchFamily="34" charset="0"/>
              </a:defRPr>
            </a:lvl8pPr>
            <a:lvl9pPr marL="3886200" indent="-228600" eaLnBrk="0" fontAlgn="base" hangingPunct="0">
              <a:spcBef>
                <a:spcPct val="0"/>
              </a:spcBef>
              <a:spcAft>
                <a:spcPct val="0"/>
              </a:spcAft>
              <a:tabLst>
                <a:tab pos="447675" algn="l"/>
              </a:tabLst>
              <a:defRPr>
                <a:solidFill>
                  <a:schemeClr val="tx1"/>
                </a:solidFill>
                <a:latin typeface="Arial" pitchFamily="34" charset="0"/>
              </a:defRPr>
            </a:lvl9pPr>
          </a:lstStyle>
          <a:p>
            <a:pPr eaLnBrk="1" hangingPunct="1">
              <a:lnSpc>
                <a:spcPct val="120000"/>
              </a:lnSpc>
            </a:pPr>
            <a:r>
              <a:rPr lang="es-ES" altLang="es-ES" sz="2000" dirty="0">
                <a:latin typeface="Verdana" panose="020B0604030504040204" pitchFamily="34" charset="0"/>
                <a:ea typeface="Verdana" panose="020B0604030504040204" pitchFamily="34" charset="0"/>
                <a:cs typeface="Verdana" panose="020B0604030504040204" pitchFamily="34" charset="0"/>
              </a:rPr>
              <a:t>…	para que otros puedan aprender y mejorar a partir de ella.</a:t>
            </a:r>
          </a:p>
        </p:txBody>
      </p:sp>
      <p:pic>
        <p:nvPicPr>
          <p:cNvPr id="26" name="Picture 8" descr="getty_BSY_0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0985" y="3300791"/>
            <a:ext cx="1820091" cy="121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200249342-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9577" y="1544132"/>
            <a:ext cx="2024505" cy="152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90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PATENTES:</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a:t>¿qué se puede patentar?</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740308" y="1319123"/>
            <a:ext cx="7803617" cy="36194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marL="766763" lvl="1" indent="-285750" algn="just">
              <a:lnSpc>
                <a:spcPct val="80000"/>
              </a:lnSpc>
              <a:spcBef>
                <a:spcPct val="20000"/>
              </a:spcBef>
              <a:buFontTx/>
              <a:buChar char="–"/>
              <a:defRPr/>
            </a:pPr>
            <a:r>
              <a:rPr lang="es-ES" sz="1400" b="1" kern="0" dirty="0">
                <a:solidFill>
                  <a:srgbClr val="007481"/>
                </a:solidFill>
                <a:latin typeface="Lato Bold"/>
                <a:ea typeface="Verdana" panose="020B0604030504040204" pitchFamily="34" charset="0"/>
                <a:cs typeface="Verdana" panose="020B0604030504040204" pitchFamily="34" charset="0"/>
              </a:rPr>
              <a:t>Entidad física o producto </a:t>
            </a:r>
          </a:p>
          <a:p>
            <a:pPr marL="1166813" lvl="2" indent="-228600" algn="just">
              <a:lnSpc>
                <a:spcPct val="80000"/>
              </a:lnSpc>
              <a:spcBef>
                <a:spcPct val="20000"/>
              </a:spcBef>
              <a:buFontTx/>
              <a:buChar char="•"/>
              <a:defRPr/>
            </a:pPr>
            <a:r>
              <a:rPr lang="es-ES" sz="1400" kern="0" dirty="0">
                <a:solidFill>
                  <a:srgbClr val="007481"/>
                </a:solidFill>
                <a:latin typeface="Lato Bold"/>
                <a:ea typeface="Verdana" panose="020B0604030504040204" pitchFamily="34" charset="0"/>
                <a:cs typeface="Verdana" panose="020B0604030504040204" pitchFamily="34" charset="0"/>
              </a:rPr>
              <a:t>máquina, </a:t>
            </a:r>
          </a:p>
          <a:p>
            <a:pPr marL="1166813" lvl="2" indent="-228600" algn="just">
              <a:lnSpc>
                <a:spcPct val="80000"/>
              </a:lnSpc>
              <a:spcBef>
                <a:spcPct val="20000"/>
              </a:spcBef>
              <a:buFontTx/>
              <a:buChar char="•"/>
              <a:defRPr/>
            </a:pPr>
            <a:r>
              <a:rPr lang="es-ES" sz="1400" kern="0" dirty="0">
                <a:solidFill>
                  <a:srgbClr val="007481"/>
                </a:solidFill>
                <a:latin typeface="Lato Bold"/>
                <a:ea typeface="Verdana" panose="020B0604030504040204" pitchFamily="34" charset="0"/>
                <a:cs typeface="Verdana" panose="020B0604030504040204" pitchFamily="34" charset="0"/>
              </a:rPr>
              <a:t>dispositivo, </a:t>
            </a:r>
          </a:p>
          <a:p>
            <a:pPr marL="1166813" lvl="2" indent="-228600" algn="just">
              <a:lnSpc>
                <a:spcPct val="80000"/>
              </a:lnSpc>
              <a:spcBef>
                <a:spcPct val="20000"/>
              </a:spcBef>
              <a:buFontTx/>
              <a:buChar char="•"/>
              <a:defRPr/>
            </a:pPr>
            <a:r>
              <a:rPr lang="es-ES" sz="1400" kern="0" dirty="0">
                <a:solidFill>
                  <a:srgbClr val="007481"/>
                </a:solidFill>
                <a:latin typeface="Lato Bold"/>
                <a:ea typeface="Verdana" panose="020B0604030504040204" pitchFamily="34" charset="0"/>
                <a:cs typeface="Verdana" panose="020B0604030504040204" pitchFamily="34" charset="0"/>
              </a:rPr>
              <a:t>mecanismo, </a:t>
            </a:r>
          </a:p>
          <a:p>
            <a:pPr marL="1166813" lvl="2" indent="-228600" algn="just">
              <a:lnSpc>
                <a:spcPct val="80000"/>
              </a:lnSpc>
              <a:spcBef>
                <a:spcPct val="20000"/>
              </a:spcBef>
              <a:buFontTx/>
              <a:buChar char="•"/>
              <a:defRPr/>
            </a:pPr>
            <a:r>
              <a:rPr lang="es-ES" sz="1400" kern="0" dirty="0">
                <a:solidFill>
                  <a:srgbClr val="007481"/>
                </a:solidFill>
                <a:latin typeface="Lato Bold"/>
                <a:ea typeface="Verdana" panose="020B0604030504040204" pitchFamily="34" charset="0"/>
                <a:cs typeface="Verdana" panose="020B0604030504040204" pitchFamily="34" charset="0"/>
              </a:rPr>
              <a:t>aparato, </a:t>
            </a:r>
          </a:p>
          <a:p>
            <a:pPr marL="1166813" lvl="2" indent="-228600" algn="just">
              <a:lnSpc>
                <a:spcPct val="80000"/>
              </a:lnSpc>
              <a:spcBef>
                <a:spcPct val="20000"/>
              </a:spcBef>
              <a:buFontTx/>
              <a:buChar char="•"/>
              <a:defRPr/>
            </a:pPr>
            <a:r>
              <a:rPr lang="es-ES" sz="1400" kern="0" dirty="0">
                <a:solidFill>
                  <a:srgbClr val="007481"/>
                </a:solidFill>
                <a:latin typeface="Lato Bold"/>
                <a:ea typeface="Verdana" panose="020B0604030504040204" pitchFamily="34" charset="0"/>
                <a:cs typeface="Verdana" panose="020B0604030504040204" pitchFamily="34" charset="0"/>
              </a:rPr>
              <a:t>elemento, </a:t>
            </a:r>
          </a:p>
          <a:p>
            <a:pPr marL="1166813" lvl="2" indent="-228600" algn="just">
              <a:lnSpc>
                <a:spcPct val="80000"/>
              </a:lnSpc>
              <a:spcBef>
                <a:spcPct val="20000"/>
              </a:spcBef>
              <a:buFontTx/>
              <a:buChar char="•"/>
              <a:defRPr/>
            </a:pPr>
            <a:r>
              <a:rPr lang="es-ES" sz="1400" kern="0" dirty="0">
                <a:solidFill>
                  <a:srgbClr val="007481"/>
                </a:solidFill>
                <a:latin typeface="Lato Bold"/>
                <a:ea typeface="Verdana" panose="020B0604030504040204" pitchFamily="34" charset="0"/>
                <a:cs typeface="Verdana" panose="020B0604030504040204" pitchFamily="34" charset="0"/>
              </a:rPr>
              <a:t>material,…</a:t>
            </a:r>
          </a:p>
          <a:p>
            <a:pPr marL="938213" lvl="2" algn="just">
              <a:lnSpc>
                <a:spcPct val="80000"/>
              </a:lnSpc>
              <a:spcBef>
                <a:spcPct val="20000"/>
              </a:spcBef>
              <a:defRPr/>
            </a:pPr>
            <a:endParaRPr lang="es-ES" sz="1400" kern="0" dirty="0">
              <a:solidFill>
                <a:srgbClr val="007481"/>
              </a:solidFill>
              <a:latin typeface="Lato Bold"/>
              <a:ea typeface="Verdana" panose="020B0604030504040204" pitchFamily="34" charset="0"/>
              <a:cs typeface="Verdana" panose="020B0604030504040204" pitchFamily="34" charset="0"/>
            </a:endParaRPr>
          </a:p>
          <a:p>
            <a:pPr marL="766763" lvl="1" indent="-285750" algn="just">
              <a:lnSpc>
                <a:spcPct val="80000"/>
              </a:lnSpc>
              <a:spcBef>
                <a:spcPct val="20000"/>
              </a:spcBef>
              <a:buFontTx/>
              <a:buChar char="–"/>
              <a:defRPr/>
            </a:pPr>
            <a:r>
              <a:rPr lang="es-ES" sz="1400" b="1" kern="0" dirty="0">
                <a:solidFill>
                  <a:srgbClr val="007481"/>
                </a:solidFill>
                <a:latin typeface="Lato Bold"/>
                <a:ea typeface="Verdana" panose="020B0604030504040204" pitchFamily="34" charset="0"/>
                <a:cs typeface="Verdana" panose="020B0604030504040204" pitchFamily="34" charset="0"/>
              </a:rPr>
              <a:t>Actividad: procedimiento </a:t>
            </a:r>
          </a:p>
          <a:p>
            <a:pPr marL="1166813" lvl="2" indent="-228600" algn="just">
              <a:lnSpc>
                <a:spcPct val="80000"/>
              </a:lnSpc>
              <a:spcBef>
                <a:spcPct val="20000"/>
              </a:spcBef>
              <a:buFontTx/>
              <a:buChar char="•"/>
              <a:defRPr/>
            </a:pPr>
            <a:r>
              <a:rPr lang="es-ES" sz="1400" kern="0" dirty="0">
                <a:solidFill>
                  <a:srgbClr val="007481"/>
                </a:solidFill>
                <a:latin typeface="Lato Bold"/>
                <a:ea typeface="Verdana" panose="020B0604030504040204" pitchFamily="34" charset="0"/>
                <a:cs typeface="Verdana" panose="020B0604030504040204" pitchFamily="34" charset="0"/>
              </a:rPr>
              <a:t>fabricación, </a:t>
            </a:r>
          </a:p>
          <a:p>
            <a:pPr marL="1166813" lvl="2" indent="-228600" algn="just">
              <a:lnSpc>
                <a:spcPct val="80000"/>
              </a:lnSpc>
              <a:spcBef>
                <a:spcPct val="20000"/>
              </a:spcBef>
              <a:buFontTx/>
              <a:buChar char="•"/>
              <a:defRPr/>
            </a:pPr>
            <a:r>
              <a:rPr lang="es-ES" sz="1400" kern="0" dirty="0">
                <a:solidFill>
                  <a:srgbClr val="007481"/>
                </a:solidFill>
                <a:latin typeface="Lato Bold"/>
                <a:ea typeface="Verdana" panose="020B0604030504040204" pitchFamily="34" charset="0"/>
                <a:cs typeface="Verdana" panose="020B0604030504040204" pitchFamily="34" charset="0"/>
              </a:rPr>
              <a:t>montaje,</a:t>
            </a:r>
          </a:p>
          <a:p>
            <a:pPr marL="1166813" lvl="2" indent="-228600" algn="just">
              <a:lnSpc>
                <a:spcPct val="80000"/>
              </a:lnSpc>
              <a:spcBef>
                <a:spcPct val="20000"/>
              </a:spcBef>
              <a:buFontTx/>
              <a:buChar char="•"/>
              <a:defRPr/>
            </a:pPr>
            <a:r>
              <a:rPr lang="es-ES" sz="1400" kern="0" dirty="0">
                <a:solidFill>
                  <a:srgbClr val="007481"/>
                </a:solidFill>
                <a:latin typeface="Lato Bold"/>
                <a:ea typeface="Verdana" panose="020B0604030504040204" pitchFamily="34" charset="0"/>
                <a:cs typeface="Verdana" panose="020B0604030504040204" pitchFamily="34" charset="0"/>
              </a:rPr>
              <a:t>comunicación,</a:t>
            </a:r>
          </a:p>
          <a:p>
            <a:pPr marL="1166813" lvl="2" indent="-228600" algn="just">
              <a:lnSpc>
                <a:spcPct val="80000"/>
              </a:lnSpc>
              <a:spcBef>
                <a:spcPct val="20000"/>
              </a:spcBef>
              <a:buFontTx/>
              <a:buChar char="•"/>
              <a:defRPr/>
            </a:pPr>
            <a:r>
              <a:rPr lang="es-ES" sz="1400" kern="0" dirty="0">
                <a:solidFill>
                  <a:srgbClr val="007481"/>
                </a:solidFill>
                <a:latin typeface="Lato Bold"/>
                <a:ea typeface="Verdana" panose="020B0604030504040204" pitchFamily="34" charset="0"/>
                <a:cs typeface="Verdana" panose="020B0604030504040204" pitchFamily="34" charset="0"/>
              </a:rPr>
              <a:t>control,…….</a:t>
            </a:r>
          </a:p>
          <a:p>
            <a:pPr marL="938213" lvl="2" algn="just">
              <a:lnSpc>
                <a:spcPct val="80000"/>
              </a:lnSpc>
              <a:spcBef>
                <a:spcPct val="20000"/>
              </a:spcBef>
              <a:defRPr/>
            </a:pPr>
            <a:endParaRPr lang="es-ES" sz="1400" kern="0" dirty="0">
              <a:solidFill>
                <a:srgbClr val="007481"/>
              </a:solidFill>
              <a:latin typeface="Lato Bold"/>
              <a:ea typeface="Verdana" panose="020B0604030504040204" pitchFamily="34" charset="0"/>
              <a:cs typeface="Verdana" panose="020B0604030504040204" pitchFamily="34" charset="0"/>
            </a:endParaRPr>
          </a:p>
          <a:p>
            <a:pPr marL="766763" lvl="1" indent="-285750" algn="just">
              <a:lnSpc>
                <a:spcPct val="80000"/>
              </a:lnSpc>
              <a:spcBef>
                <a:spcPct val="20000"/>
              </a:spcBef>
              <a:buFontTx/>
              <a:buChar char="–"/>
              <a:defRPr/>
            </a:pPr>
            <a:r>
              <a:rPr lang="es-ES" sz="1400" b="1" kern="0" dirty="0">
                <a:solidFill>
                  <a:srgbClr val="007481"/>
                </a:solidFill>
                <a:latin typeface="Lato Bold"/>
                <a:ea typeface="Verdana" panose="020B0604030504040204" pitchFamily="34" charset="0"/>
                <a:cs typeface="Verdana" panose="020B0604030504040204" pitchFamily="34" charset="0"/>
              </a:rPr>
              <a:t>Actividad: Uso </a:t>
            </a:r>
          </a:p>
          <a:p>
            <a:pPr marL="1166813" lvl="2" indent="-228600" algn="just">
              <a:lnSpc>
                <a:spcPct val="80000"/>
              </a:lnSpc>
              <a:spcBef>
                <a:spcPct val="20000"/>
              </a:spcBef>
              <a:buFontTx/>
              <a:buChar char="•"/>
              <a:defRPr/>
            </a:pPr>
            <a:r>
              <a:rPr lang="es-ES" sz="1400" kern="0" dirty="0">
                <a:solidFill>
                  <a:srgbClr val="007481"/>
                </a:solidFill>
                <a:latin typeface="Lato Bold"/>
                <a:ea typeface="Verdana" panose="020B0604030504040204" pitchFamily="34" charset="0"/>
                <a:cs typeface="Verdana" panose="020B0604030504040204" pitchFamily="34" charset="0"/>
              </a:rPr>
              <a:t>nuevos usos de medicamentos</a:t>
            </a:r>
          </a:p>
          <a:p>
            <a:pPr algn="just">
              <a:lnSpc>
                <a:spcPct val="80000"/>
              </a:lnSpc>
              <a:spcBef>
                <a:spcPct val="20000"/>
              </a:spcBef>
              <a:defRPr/>
            </a:pPr>
            <a:endParaRPr lang="es-ES" sz="1400" u="sng" kern="0" dirty="0">
              <a:ea typeface="Verdana" panose="020B0604030504040204" pitchFamily="34" charset="0"/>
              <a:cs typeface="Verdana" panose="020B0604030504040204" pitchFamily="34" charset="0"/>
            </a:endParaRPr>
          </a:p>
        </p:txBody>
      </p:sp>
      <p:pic>
        <p:nvPicPr>
          <p:cNvPr id="6" name="Picture 7" descr="E00007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347614"/>
            <a:ext cx="217646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269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fade">
                                      <p:cBhvr>
                                        <p:cTn id="12" dur="500"/>
                                        <p:tgtEl>
                                          <p:spTgt spid="4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xEl>
                                              <p:pRg st="1" end="1"/>
                                            </p:txEl>
                                          </p:spTgt>
                                        </p:tgtEl>
                                        <p:attrNameLst>
                                          <p:attrName>style.visibility</p:attrName>
                                        </p:attrNameLst>
                                      </p:cBhvr>
                                      <p:to>
                                        <p:strVal val="visible"/>
                                      </p:to>
                                    </p:set>
                                    <p:animEffect transition="in" filter="fade">
                                      <p:cBhvr>
                                        <p:cTn id="15" dur="500"/>
                                        <p:tgtEl>
                                          <p:spTgt spid="4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xEl>
                                              <p:pRg st="2" end="2"/>
                                            </p:txEl>
                                          </p:spTgt>
                                        </p:tgtEl>
                                        <p:attrNameLst>
                                          <p:attrName>style.visibility</p:attrName>
                                        </p:attrNameLst>
                                      </p:cBhvr>
                                      <p:to>
                                        <p:strVal val="visible"/>
                                      </p:to>
                                    </p:set>
                                    <p:animEffect transition="in" filter="fade">
                                      <p:cBhvr>
                                        <p:cTn id="18" dur="500"/>
                                        <p:tgtEl>
                                          <p:spTgt spid="45">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xEl>
                                              <p:pRg st="3" end="3"/>
                                            </p:txEl>
                                          </p:spTgt>
                                        </p:tgtEl>
                                        <p:attrNameLst>
                                          <p:attrName>style.visibility</p:attrName>
                                        </p:attrNameLst>
                                      </p:cBhvr>
                                      <p:to>
                                        <p:strVal val="visible"/>
                                      </p:to>
                                    </p:set>
                                    <p:animEffect transition="in" filter="fade">
                                      <p:cBhvr>
                                        <p:cTn id="21" dur="500"/>
                                        <p:tgtEl>
                                          <p:spTgt spid="45">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xEl>
                                              <p:pRg st="4" end="4"/>
                                            </p:txEl>
                                          </p:spTgt>
                                        </p:tgtEl>
                                        <p:attrNameLst>
                                          <p:attrName>style.visibility</p:attrName>
                                        </p:attrNameLst>
                                      </p:cBhvr>
                                      <p:to>
                                        <p:strVal val="visible"/>
                                      </p:to>
                                    </p:set>
                                    <p:animEffect transition="in" filter="fade">
                                      <p:cBhvr>
                                        <p:cTn id="24" dur="500"/>
                                        <p:tgtEl>
                                          <p:spTgt spid="45">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5">
                                            <p:txEl>
                                              <p:pRg st="5" end="5"/>
                                            </p:txEl>
                                          </p:spTgt>
                                        </p:tgtEl>
                                        <p:attrNameLst>
                                          <p:attrName>style.visibility</p:attrName>
                                        </p:attrNameLst>
                                      </p:cBhvr>
                                      <p:to>
                                        <p:strVal val="visible"/>
                                      </p:to>
                                    </p:set>
                                    <p:animEffect transition="in" filter="fade">
                                      <p:cBhvr>
                                        <p:cTn id="27" dur="500"/>
                                        <p:tgtEl>
                                          <p:spTgt spid="45">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5">
                                            <p:txEl>
                                              <p:pRg st="6" end="6"/>
                                            </p:txEl>
                                          </p:spTgt>
                                        </p:tgtEl>
                                        <p:attrNameLst>
                                          <p:attrName>style.visibility</p:attrName>
                                        </p:attrNameLst>
                                      </p:cBhvr>
                                      <p:to>
                                        <p:strVal val="visible"/>
                                      </p:to>
                                    </p:set>
                                    <p:animEffect transition="in" filter="fade">
                                      <p:cBhvr>
                                        <p:cTn id="30" dur="500"/>
                                        <p:tgtEl>
                                          <p:spTgt spid="4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
                                            <p:txEl>
                                              <p:pRg st="8" end="8"/>
                                            </p:txEl>
                                          </p:spTgt>
                                        </p:tgtEl>
                                        <p:attrNameLst>
                                          <p:attrName>style.visibility</p:attrName>
                                        </p:attrNameLst>
                                      </p:cBhvr>
                                      <p:to>
                                        <p:strVal val="visible"/>
                                      </p:to>
                                    </p:set>
                                    <p:animEffect transition="in" filter="fade">
                                      <p:cBhvr>
                                        <p:cTn id="35" dur="500"/>
                                        <p:tgtEl>
                                          <p:spTgt spid="45">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xEl>
                                              <p:pRg st="9" end="9"/>
                                            </p:txEl>
                                          </p:spTgt>
                                        </p:tgtEl>
                                        <p:attrNameLst>
                                          <p:attrName>style.visibility</p:attrName>
                                        </p:attrNameLst>
                                      </p:cBhvr>
                                      <p:to>
                                        <p:strVal val="visible"/>
                                      </p:to>
                                    </p:set>
                                    <p:animEffect transition="in" filter="fade">
                                      <p:cBhvr>
                                        <p:cTn id="38" dur="500"/>
                                        <p:tgtEl>
                                          <p:spTgt spid="45">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5">
                                            <p:txEl>
                                              <p:pRg st="10" end="10"/>
                                            </p:txEl>
                                          </p:spTgt>
                                        </p:tgtEl>
                                        <p:attrNameLst>
                                          <p:attrName>style.visibility</p:attrName>
                                        </p:attrNameLst>
                                      </p:cBhvr>
                                      <p:to>
                                        <p:strVal val="visible"/>
                                      </p:to>
                                    </p:set>
                                    <p:animEffect transition="in" filter="fade">
                                      <p:cBhvr>
                                        <p:cTn id="41" dur="500"/>
                                        <p:tgtEl>
                                          <p:spTgt spid="45">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5">
                                            <p:txEl>
                                              <p:pRg st="11" end="11"/>
                                            </p:txEl>
                                          </p:spTgt>
                                        </p:tgtEl>
                                        <p:attrNameLst>
                                          <p:attrName>style.visibility</p:attrName>
                                        </p:attrNameLst>
                                      </p:cBhvr>
                                      <p:to>
                                        <p:strVal val="visible"/>
                                      </p:to>
                                    </p:set>
                                    <p:animEffect transition="in" filter="fade">
                                      <p:cBhvr>
                                        <p:cTn id="44" dur="500"/>
                                        <p:tgtEl>
                                          <p:spTgt spid="45">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5">
                                            <p:txEl>
                                              <p:pRg st="12" end="12"/>
                                            </p:txEl>
                                          </p:spTgt>
                                        </p:tgtEl>
                                        <p:attrNameLst>
                                          <p:attrName>style.visibility</p:attrName>
                                        </p:attrNameLst>
                                      </p:cBhvr>
                                      <p:to>
                                        <p:strVal val="visible"/>
                                      </p:to>
                                    </p:set>
                                    <p:animEffect transition="in" filter="fade">
                                      <p:cBhvr>
                                        <p:cTn id="47" dur="500"/>
                                        <p:tgtEl>
                                          <p:spTgt spid="45">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xEl>
                                              <p:pRg st="14" end="14"/>
                                            </p:txEl>
                                          </p:spTgt>
                                        </p:tgtEl>
                                        <p:attrNameLst>
                                          <p:attrName>style.visibility</p:attrName>
                                        </p:attrNameLst>
                                      </p:cBhvr>
                                      <p:to>
                                        <p:strVal val="visible"/>
                                      </p:to>
                                    </p:set>
                                    <p:animEffect transition="in" filter="fade">
                                      <p:cBhvr>
                                        <p:cTn id="52" dur="500"/>
                                        <p:tgtEl>
                                          <p:spTgt spid="45">
                                            <p:txEl>
                                              <p:pRg st="14" end="1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45">
                                            <p:txEl>
                                              <p:pRg st="15" end="15"/>
                                            </p:txEl>
                                          </p:spTgt>
                                        </p:tgtEl>
                                        <p:attrNameLst>
                                          <p:attrName>style.visibility</p:attrName>
                                        </p:attrNameLst>
                                      </p:cBhvr>
                                      <p:to>
                                        <p:strVal val="visible"/>
                                      </p:to>
                                    </p:set>
                                    <p:animEffect transition="in" filter="fade">
                                      <p:cBhvr>
                                        <p:cTn id="55" dur="500"/>
                                        <p:tgtEl>
                                          <p:spTgt spid="4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PATENTES:</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a:t>¿qué no es patentable? exclusiones</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740308" y="1319123"/>
            <a:ext cx="7803617" cy="30100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marL="285750" indent="-285750" algn="just" defTabSz="449263">
              <a:lnSpc>
                <a:spcPct val="80000"/>
              </a:lnSpc>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altLang="es-ES" sz="1400" dirty="0">
                <a:ea typeface="Verdana" panose="020B0604030504040204" pitchFamily="34" charset="0"/>
                <a:cs typeface="Verdana" panose="020B0604030504040204" pitchFamily="34" charset="0"/>
              </a:rPr>
              <a:t>Los descubrimientos, teorías científicas y  </a:t>
            </a:r>
            <a:r>
              <a:rPr lang="es-ES" altLang="es-ES" sz="1400" u="sng" dirty="0">
                <a:ea typeface="Verdana" panose="020B0604030504040204" pitchFamily="34" charset="0"/>
                <a:cs typeface="Verdana" panose="020B0604030504040204" pitchFamily="34" charset="0"/>
              </a:rPr>
              <a:t>métodos matemáticos</a:t>
            </a:r>
            <a:r>
              <a:rPr lang="es-ES" altLang="es-ES" sz="1400" dirty="0">
                <a:ea typeface="Verdana" panose="020B0604030504040204" pitchFamily="34" charset="0"/>
                <a:cs typeface="Verdana" panose="020B0604030504040204" pitchFamily="34" charset="0"/>
              </a:rPr>
              <a:t>.</a:t>
            </a:r>
          </a:p>
          <a:p>
            <a:pPr marL="285750" indent="-285750" algn="just" defTabSz="449263">
              <a:lnSpc>
                <a:spcPct val="80000"/>
              </a:lnSpc>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altLang="es-ES" sz="1400" dirty="0">
                <a:ea typeface="Verdana" panose="020B0604030504040204" pitchFamily="34" charset="0"/>
                <a:cs typeface="Verdana" panose="020B0604030504040204" pitchFamily="34" charset="0"/>
              </a:rPr>
              <a:t>Las obras literarias, artísticas o científicas</a:t>
            </a:r>
          </a:p>
          <a:p>
            <a:pPr marL="285750" indent="-285750" algn="just" defTabSz="449263">
              <a:lnSpc>
                <a:spcPct val="80000"/>
              </a:lnSpc>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altLang="es-ES" sz="1400" dirty="0">
                <a:ea typeface="Verdana" panose="020B0604030504040204" pitchFamily="34" charset="0"/>
                <a:cs typeface="Verdana" panose="020B0604030504040204" pitchFamily="34" charset="0"/>
              </a:rPr>
              <a:t>Los programas de ordenador </a:t>
            </a:r>
            <a:r>
              <a:rPr lang="es-ES" altLang="es-ES" sz="1400" i="1" u="sng" dirty="0">
                <a:ea typeface="Verdana" panose="020B0604030504040204" pitchFamily="34" charset="0"/>
                <a:cs typeface="Verdana" panose="020B0604030504040204" pitchFamily="34" charset="0"/>
              </a:rPr>
              <a:t>per se</a:t>
            </a:r>
            <a:r>
              <a:rPr lang="es-ES" altLang="es-ES" sz="1400" dirty="0">
                <a:ea typeface="Verdana" panose="020B0604030504040204" pitchFamily="34" charset="0"/>
                <a:cs typeface="Verdana" panose="020B0604030504040204" pitchFamily="34" charset="0"/>
              </a:rPr>
              <a:t> </a:t>
            </a:r>
          </a:p>
          <a:p>
            <a:pPr marL="285750" indent="-285750" algn="just" defTabSz="449263">
              <a:lnSpc>
                <a:spcPct val="80000"/>
              </a:lnSpc>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altLang="es-ES" sz="1400" dirty="0">
                <a:ea typeface="Verdana" panose="020B0604030504040204" pitchFamily="34" charset="0"/>
                <a:cs typeface="Verdana" panose="020B0604030504040204" pitchFamily="34" charset="0"/>
              </a:rPr>
              <a:t>Las formas de presentar informaciones.</a:t>
            </a:r>
            <a:endParaRPr lang="es-ES" altLang="es-ES" sz="1400" b="1" dirty="0">
              <a:ea typeface="Verdana" panose="020B0604030504040204" pitchFamily="34" charset="0"/>
              <a:cs typeface="Verdana" panose="020B0604030504040204" pitchFamily="34" charset="0"/>
            </a:endParaRPr>
          </a:p>
          <a:p>
            <a:pPr algn="just" defTabSz="449263">
              <a:lnSpc>
                <a:spcPct val="80000"/>
              </a:lnSpc>
              <a:spcBef>
                <a:spcPts val="700"/>
              </a:spcBef>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s-ES" altLang="es-ES" sz="1400" b="1" dirty="0">
              <a:ea typeface="Verdana" panose="020B0604030504040204" pitchFamily="34" charset="0"/>
              <a:cs typeface="Verdana" panose="020B0604030504040204" pitchFamily="34" charset="0"/>
            </a:endParaRPr>
          </a:p>
          <a:p>
            <a:pPr algn="just" defTabSz="449263">
              <a:lnSpc>
                <a:spcPct val="80000"/>
              </a:lnSpc>
              <a:spcBef>
                <a:spcPts val="700"/>
              </a:spcBef>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altLang="es-ES" sz="1400" b="1" dirty="0">
                <a:ea typeface="Verdana" panose="020B0604030504040204" pitchFamily="34" charset="0"/>
                <a:cs typeface="Verdana" panose="020B0604030504040204" pitchFamily="34" charset="0"/>
              </a:rPr>
              <a:t>Invenciones contrarias a la moral o las buenas costumbres. </a:t>
            </a:r>
          </a:p>
          <a:p>
            <a:pPr algn="just" defTabSz="449263">
              <a:lnSpc>
                <a:spcPct val="80000"/>
              </a:lnSpc>
              <a:spcBef>
                <a:spcPts val="7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s-ES" altLang="es-ES" sz="1400" b="1" dirty="0">
              <a:ea typeface="Verdana" panose="020B0604030504040204" pitchFamily="34" charset="0"/>
              <a:cs typeface="Verdana" panose="020B0604030504040204" pitchFamily="34" charset="0"/>
            </a:endParaRPr>
          </a:p>
          <a:p>
            <a:pPr marL="285750" indent="-285750" algn="just" defTabSz="449263">
              <a:lnSpc>
                <a:spcPct val="80000"/>
              </a:lnSpc>
              <a:spcBef>
                <a:spcPts val="700"/>
              </a:spcBef>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altLang="es-ES" sz="1400" b="1" u="sng" dirty="0">
                <a:ea typeface="Verdana" panose="020B0604030504040204" pitchFamily="34" charset="0"/>
                <a:cs typeface="Verdana" panose="020B0604030504040204" pitchFamily="34" charset="0"/>
              </a:rPr>
              <a:t>“Algunas” invenciones biotecnológicas</a:t>
            </a:r>
          </a:p>
          <a:p>
            <a:pPr marL="285750" indent="-285750" algn="just" defTabSz="449263">
              <a:lnSpc>
                <a:spcPct val="80000"/>
              </a:lnSpc>
              <a:spcBef>
                <a:spcPts val="700"/>
              </a:spcBef>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altLang="es-ES" sz="1400" dirty="0">
                <a:ea typeface="Verdana" panose="020B0604030504040204" pitchFamily="34" charset="0"/>
                <a:cs typeface="Verdana" panose="020B0604030504040204" pitchFamily="34" charset="0"/>
              </a:rPr>
              <a:t>Variedades vegetales o animales, o procesos esencialmente biológicos para su producción.</a:t>
            </a:r>
            <a:endParaRPr lang="es-ES" altLang="es-ES" sz="1400" b="1" dirty="0">
              <a:ea typeface="Verdana" panose="020B0604030504040204" pitchFamily="34" charset="0"/>
              <a:cs typeface="Verdana" panose="020B0604030504040204" pitchFamily="34" charset="0"/>
            </a:endParaRPr>
          </a:p>
          <a:p>
            <a:pPr marL="285750" indent="-285750" algn="just" defTabSz="449263">
              <a:lnSpc>
                <a:spcPct val="80000"/>
              </a:lnSpc>
              <a:spcBef>
                <a:spcPts val="700"/>
              </a:spcBef>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altLang="es-ES" sz="1400" b="1" u="sng" dirty="0">
                <a:ea typeface="Verdana" panose="020B0604030504040204" pitchFamily="34" charset="0"/>
                <a:cs typeface="Verdana" panose="020B0604030504040204" pitchFamily="34" charset="0"/>
              </a:rPr>
              <a:t>Métodos de tratamiento quirúrgico o terapéutico</a:t>
            </a:r>
            <a:r>
              <a:rPr lang="es-ES" altLang="es-ES" sz="1400" b="1" dirty="0">
                <a:ea typeface="Verdana" panose="020B0604030504040204" pitchFamily="34" charset="0"/>
                <a:cs typeface="Verdana" panose="020B0604030504040204" pitchFamily="34" charset="0"/>
              </a:rPr>
              <a:t> del cuerpo humano o animal y </a:t>
            </a:r>
            <a:r>
              <a:rPr lang="es-ES" altLang="es-ES" sz="1400" b="1" u="sng" dirty="0">
                <a:ea typeface="Verdana" panose="020B0604030504040204" pitchFamily="34" charset="0"/>
                <a:cs typeface="Verdana" panose="020B0604030504040204" pitchFamily="34" charset="0"/>
              </a:rPr>
              <a:t>los métodos de diagnostico</a:t>
            </a:r>
            <a:r>
              <a:rPr lang="es-ES" altLang="es-ES" sz="1400" b="1" dirty="0">
                <a:ea typeface="Verdana" panose="020B0604030504040204" pitchFamily="34" charset="0"/>
                <a:cs typeface="Verdana" panose="020B0604030504040204" pitchFamily="34" charset="0"/>
              </a:rPr>
              <a:t> aplicados directamente al cuerpo humano o animal.</a:t>
            </a:r>
          </a:p>
        </p:txBody>
      </p:sp>
    </p:spTree>
    <p:extLst>
      <p:ext uri="{BB962C8B-B14F-4D97-AF65-F5344CB8AC3E}">
        <p14:creationId xmlns:p14="http://schemas.microsoft.com/office/powerpoint/2010/main" val="2130112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fade">
                                      <p:cBhvr>
                                        <p:cTn id="12" dur="500"/>
                                        <p:tgtEl>
                                          <p:spTgt spid="4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xEl>
                                              <p:pRg st="1" end="1"/>
                                            </p:txEl>
                                          </p:spTgt>
                                        </p:tgtEl>
                                        <p:attrNameLst>
                                          <p:attrName>style.visibility</p:attrName>
                                        </p:attrNameLst>
                                      </p:cBhvr>
                                      <p:to>
                                        <p:strVal val="visible"/>
                                      </p:to>
                                    </p:set>
                                    <p:animEffect transition="in" filter="fade">
                                      <p:cBhvr>
                                        <p:cTn id="17" dur="500"/>
                                        <p:tgtEl>
                                          <p:spTgt spid="4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
                                            <p:txEl>
                                              <p:pRg st="2" end="2"/>
                                            </p:txEl>
                                          </p:spTgt>
                                        </p:tgtEl>
                                        <p:attrNameLst>
                                          <p:attrName>style.visibility</p:attrName>
                                        </p:attrNameLst>
                                      </p:cBhvr>
                                      <p:to>
                                        <p:strVal val="visible"/>
                                      </p:to>
                                    </p:set>
                                    <p:animEffect transition="in" filter="fade">
                                      <p:cBhvr>
                                        <p:cTn id="22" dur="500"/>
                                        <p:tgtEl>
                                          <p:spTgt spid="4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
                                            <p:txEl>
                                              <p:pRg st="3" end="3"/>
                                            </p:txEl>
                                          </p:spTgt>
                                        </p:tgtEl>
                                        <p:attrNameLst>
                                          <p:attrName>style.visibility</p:attrName>
                                        </p:attrNameLst>
                                      </p:cBhvr>
                                      <p:to>
                                        <p:strVal val="visible"/>
                                      </p:to>
                                    </p:set>
                                    <p:animEffect transition="in" filter="fade">
                                      <p:cBhvr>
                                        <p:cTn id="27" dur="500"/>
                                        <p:tgtEl>
                                          <p:spTgt spid="4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
                                            <p:txEl>
                                              <p:pRg st="5" end="5"/>
                                            </p:txEl>
                                          </p:spTgt>
                                        </p:tgtEl>
                                        <p:attrNameLst>
                                          <p:attrName>style.visibility</p:attrName>
                                        </p:attrNameLst>
                                      </p:cBhvr>
                                      <p:to>
                                        <p:strVal val="visible"/>
                                      </p:to>
                                    </p:set>
                                    <p:animEffect transition="in" filter="fade">
                                      <p:cBhvr>
                                        <p:cTn id="32" dur="500"/>
                                        <p:tgtEl>
                                          <p:spTgt spid="4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
                                            <p:txEl>
                                              <p:pRg st="7" end="7"/>
                                            </p:txEl>
                                          </p:spTgt>
                                        </p:tgtEl>
                                        <p:attrNameLst>
                                          <p:attrName>style.visibility</p:attrName>
                                        </p:attrNameLst>
                                      </p:cBhvr>
                                      <p:to>
                                        <p:strVal val="visible"/>
                                      </p:to>
                                    </p:set>
                                    <p:animEffect transition="in" filter="fade">
                                      <p:cBhvr>
                                        <p:cTn id="37" dur="500"/>
                                        <p:tgtEl>
                                          <p:spTgt spid="4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xEl>
                                              <p:pRg st="8" end="8"/>
                                            </p:txEl>
                                          </p:spTgt>
                                        </p:tgtEl>
                                        <p:attrNameLst>
                                          <p:attrName>style.visibility</p:attrName>
                                        </p:attrNameLst>
                                      </p:cBhvr>
                                      <p:to>
                                        <p:strVal val="visible"/>
                                      </p:to>
                                    </p:set>
                                    <p:animEffect transition="in" filter="fade">
                                      <p:cBhvr>
                                        <p:cTn id="42" dur="500"/>
                                        <p:tgtEl>
                                          <p:spTgt spid="4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
                                            <p:txEl>
                                              <p:pRg st="9" end="9"/>
                                            </p:txEl>
                                          </p:spTgt>
                                        </p:tgtEl>
                                        <p:attrNameLst>
                                          <p:attrName>style.visibility</p:attrName>
                                        </p:attrNameLst>
                                      </p:cBhvr>
                                      <p:to>
                                        <p:strVal val="visible"/>
                                      </p:to>
                                    </p:set>
                                    <p:animEffect transition="in" filter="fade">
                                      <p:cBhvr>
                                        <p:cTn id="47" dur="500"/>
                                        <p:tgtEl>
                                          <p:spTgt spid="4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PATENTES:</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a:t>Requisitos de </a:t>
            </a:r>
            <a:r>
              <a:rPr lang="es-ES" sz="2400" b="1" dirty="0" err="1"/>
              <a:t>patentabilidad</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740308" y="1519148"/>
            <a:ext cx="7803617" cy="23267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algn="just">
              <a:lnSpc>
                <a:spcPct val="90000"/>
              </a:lnSpc>
              <a:spcBef>
                <a:spcPct val="20000"/>
              </a:spcBef>
              <a:defRPr/>
            </a:pPr>
            <a:r>
              <a:rPr lang="es-ES" sz="1400" b="1" kern="0" dirty="0">
                <a:ea typeface="Verdana" panose="020B0604030504040204" pitchFamily="34" charset="0"/>
                <a:cs typeface="Verdana" panose="020B0604030504040204" pitchFamily="34" charset="0"/>
              </a:rPr>
              <a:t>NOVEDAD: </a:t>
            </a:r>
            <a:r>
              <a:rPr lang="es-ES" sz="1400" kern="0" dirty="0">
                <a:ea typeface="Verdana" panose="020B0604030504040204" pitchFamily="34" charset="0"/>
                <a:cs typeface="Verdana" panose="020B0604030504040204" pitchFamily="34" charset="0"/>
              </a:rPr>
              <a:t>una invención es nueva cuando no está comprendida en el estado de la técnica.</a:t>
            </a:r>
          </a:p>
          <a:p>
            <a:pPr algn="just">
              <a:lnSpc>
                <a:spcPct val="90000"/>
              </a:lnSpc>
              <a:spcBef>
                <a:spcPct val="20000"/>
              </a:spcBef>
              <a:buFontTx/>
              <a:buChar char="•"/>
              <a:defRPr/>
            </a:pPr>
            <a:endParaRPr lang="es-ES" sz="1400" kern="0" dirty="0">
              <a:ea typeface="Verdana" panose="020B0604030504040204" pitchFamily="34" charset="0"/>
              <a:cs typeface="Verdana" panose="020B0604030504040204" pitchFamily="34" charset="0"/>
            </a:endParaRPr>
          </a:p>
          <a:p>
            <a:pPr algn="just">
              <a:lnSpc>
                <a:spcPct val="90000"/>
              </a:lnSpc>
              <a:spcBef>
                <a:spcPct val="20000"/>
              </a:spcBef>
              <a:defRPr/>
            </a:pPr>
            <a:r>
              <a:rPr lang="es-ES" sz="1400" b="1" kern="0" dirty="0">
                <a:ea typeface="Verdana" panose="020B0604030504040204" pitchFamily="34" charset="0"/>
                <a:cs typeface="Verdana" panose="020B0604030504040204" pitchFamily="34" charset="0"/>
              </a:rPr>
              <a:t>ACTIVIDAD INVENTIVA: </a:t>
            </a:r>
            <a:r>
              <a:rPr lang="es-ES" sz="1400" kern="0" dirty="0">
                <a:ea typeface="Verdana" panose="020B0604030504040204" pitchFamily="34" charset="0"/>
                <a:cs typeface="Verdana" panose="020B0604030504040204" pitchFamily="34" charset="0"/>
              </a:rPr>
              <a:t>una invención implica actividad inventiva, si no resulta del estado de la técnica de una materia evidente para un experto en la materia.</a:t>
            </a:r>
          </a:p>
          <a:p>
            <a:pPr algn="just">
              <a:lnSpc>
                <a:spcPct val="90000"/>
              </a:lnSpc>
              <a:spcBef>
                <a:spcPct val="20000"/>
              </a:spcBef>
              <a:buFontTx/>
              <a:buChar char="•"/>
              <a:defRPr/>
            </a:pPr>
            <a:endParaRPr lang="es-ES" sz="1400" kern="0" dirty="0">
              <a:ea typeface="Verdana" panose="020B0604030504040204" pitchFamily="34" charset="0"/>
              <a:cs typeface="Verdana" panose="020B0604030504040204" pitchFamily="34" charset="0"/>
            </a:endParaRPr>
          </a:p>
          <a:p>
            <a:pPr algn="just">
              <a:lnSpc>
                <a:spcPct val="90000"/>
              </a:lnSpc>
              <a:spcBef>
                <a:spcPct val="20000"/>
              </a:spcBef>
              <a:defRPr/>
            </a:pPr>
            <a:r>
              <a:rPr lang="es-ES" sz="1400" b="1" kern="0" dirty="0">
                <a:ea typeface="Verdana" panose="020B0604030504040204" pitchFamily="34" charset="0"/>
                <a:cs typeface="Verdana" panose="020B0604030504040204" pitchFamily="34" charset="0"/>
              </a:rPr>
              <a:t>APLICACIÓN INDUSTRIAL: </a:t>
            </a:r>
            <a:r>
              <a:rPr lang="es-ES" sz="1400" kern="0" dirty="0">
                <a:ea typeface="Verdana" panose="020B0604030504040204" pitchFamily="34" charset="0"/>
                <a:cs typeface="Verdana" panose="020B0604030504040204" pitchFamily="34" charset="0"/>
              </a:rPr>
              <a:t>una invención es susceptible de aplicación industrial, cuando su objeto puede ser utilizado en cualquier clase de industria.</a:t>
            </a:r>
            <a:endParaRPr lang="es-ES_tradnl" sz="1400" kern="0" dirty="0">
              <a:ea typeface="Verdana" panose="020B0604030504040204" pitchFamily="34" charset="0"/>
              <a:cs typeface="Verdana" panose="020B0604030504040204" pitchFamily="34" charset="0"/>
            </a:endParaRPr>
          </a:p>
          <a:p>
            <a:pPr algn="just">
              <a:lnSpc>
                <a:spcPct val="80000"/>
              </a:lnSpc>
              <a:spcBef>
                <a:spcPct val="20000"/>
              </a:spcBef>
              <a:defRPr/>
            </a:pPr>
            <a:endParaRPr lang="es-ES" sz="1400" u="sng" kern="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57828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fade">
                                      <p:cBhvr>
                                        <p:cTn id="12" dur="500"/>
                                        <p:tgtEl>
                                          <p:spTgt spid="4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xEl>
                                              <p:pRg st="2" end="2"/>
                                            </p:txEl>
                                          </p:spTgt>
                                        </p:tgtEl>
                                        <p:attrNameLst>
                                          <p:attrName>style.visibility</p:attrName>
                                        </p:attrNameLst>
                                      </p:cBhvr>
                                      <p:to>
                                        <p:strVal val="visible"/>
                                      </p:to>
                                    </p:set>
                                    <p:animEffect transition="in" filter="fade">
                                      <p:cBhvr>
                                        <p:cTn id="17" dur="500"/>
                                        <p:tgtEl>
                                          <p:spTgt spid="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
                                            <p:txEl>
                                              <p:pRg st="4" end="4"/>
                                            </p:txEl>
                                          </p:spTgt>
                                        </p:tgtEl>
                                        <p:attrNameLst>
                                          <p:attrName>style.visibility</p:attrName>
                                        </p:attrNameLst>
                                      </p:cBhvr>
                                      <p:to>
                                        <p:strVal val="visible"/>
                                      </p:to>
                                    </p:set>
                                    <p:animEffect transition="in" filter="fade">
                                      <p:cBhvr>
                                        <p:cTn id="22" dur="500"/>
                                        <p:tgtEl>
                                          <p:spTgt spid="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PATENTES:</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a:t>Estado de la técnica</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274012"/>
            <a:ext cx="6192688" cy="304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726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Modelos de </a:t>
            </a:r>
            <a:r>
              <a:rPr lang="es-ES" sz="2400" b="1" dirty="0" err="1"/>
              <a:t>utiLIdad</a:t>
            </a:r>
            <a:r>
              <a:rPr lang="es-ES" sz="2400" b="1" dirty="0"/>
              <a:t>:</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721258" y="1728698"/>
            <a:ext cx="7660742" cy="19112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algn="just">
              <a:defRPr/>
            </a:pPr>
            <a:r>
              <a:rPr lang="es-ES" sz="1400" dirty="0">
                <a:ea typeface="Verdana" panose="020B0604030504040204" pitchFamily="34" charset="0"/>
                <a:cs typeface="Verdana" panose="020B0604030504040204" pitchFamily="34" charset="0"/>
              </a:rPr>
              <a:t>Solución técnica que es nueva e inventiva que presenta una </a:t>
            </a:r>
            <a:r>
              <a:rPr lang="es-ES" sz="1400" b="1" dirty="0">
                <a:ea typeface="Verdana" panose="020B0604030504040204" pitchFamily="34" charset="0"/>
                <a:cs typeface="Verdana" panose="020B0604030504040204" pitchFamily="34" charset="0"/>
              </a:rPr>
              <a:t>función</a:t>
            </a:r>
            <a:r>
              <a:rPr lang="es-ES" sz="1400" dirty="0">
                <a:ea typeface="Verdana" panose="020B0604030504040204" pitchFamily="34" charset="0"/>
                <a:cs typeface="Verdana" panose="020B0604030504040204" pitchFamily="34" charset="0"/>
              </a:rPr>
              <a:t> o prestaciones ventajosas. Debe ser susceptible de aplicación industrial: puede ser fabricado o utilizado en la industria.</a:t>
            </a:r>
          </a:p>
          <a:p>
            <a:pPr algn="just">
              <a:defRPr/>
            </a:pPr>
            <a:endParaRPr lang="es-ES" sz="1400" dirty="0">
              <a:ea typeface="Verdana" panose="020B0604030504040204" pitchFamily="34" charset="0"/>
              <a:cs typeface="Verdana" panose="020B0604030504040204" pitchFamily="34" charset="0"/>
            </a:endParaRPr>
          </a:p>
          <a:p>
            <a:pPr algn="just">
              <a:defRPr/>
            </a:pPr>
            <a:r>
              <a:rPr lang="es-ES" sz="1400" dirty="0">
                <a:ea typeface="Verdana" panose="020B0604030504040204" pitchFamily="34" charset="0"/>
                <a:cs typeface="Verdana" panose="020B0604030504040204" pitchFamily="34" charset="0"/>
              </a:rPr>
              <a:t>Con la nueva Ley de Patentes, únicamente quedan excluidos los procedimientos e invenciones que tienen por objeto materias biológicas, las sustancias y composiciones farmacéuticas.</a:t>
            </a:r>
          </a:p>
          <a:p>
            <a:pPr marL="285750" indent="-285750" algn="just" defTabSz="449263">
              <a:lnSpc>
                <a:spcPct val="80000"/>
              </a:lnSpc>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s-ES" altLang="es-ES" sz="14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18662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fade">
                                      <p:cBhvr>
                                        <p:cTn id="12" dur="500"/>
                                        <p:tgtEl>
                                          <p:spTgt spid="4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xEl>
                                              <p:pRg st="2" end="2"/>
                                            </p:txEl>
                                          </p:spTgt>
                                        </p:tgtEl>
                                        <p:attrNameLst>
                                          <p:attrName>style.visibility</p:attrName>
                                        </p:attrNameLst>
                                      </p:cBhvr>
                                      <p:to>
                                        <p:strVal val="visible"/>
                                      </p:to>
                                    </p:set>
                                    <p:animEffect transition="in" filter="fade">
                                      <p:cBhvr>
                                        <p:cTn id="17" dur="500"/>
                                        <p:tgtEl>
                                          <p:spTgt spid="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Modelos de </a:t>
            </a:r>
            <a:r>
              <a:rPr lang="es-ES" sz="2400" b="1" dirty="0" err="1"/>
              <a:t>utiLIdad</a:t>
            </a:r>
            <a:r>
              <a:rPr lang="es-ES" sz="2400" b="1" dirty="0"/>
              <a:t>:</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Ejemplos de modelos de utilidad</a:t>
            </a:r>
            <a:endParaRPr lang="es-ES" dirty="0"/>
          </a:p>
        </p:txBody>
      </p:sp>
      <p:pic>
        <p:nvPicPr>
          <p:cNvPr id="6" name="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544501"/>
            <a:ext cx="2071356" cy="270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6706" y="1370168"/>
            <a:ext cx="2120936" cy="297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1511640"/>
            <a:ext cx="1566738" cy="246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001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Tramitación de patentes y modelos de utilidad:</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9" name="Rectangle 6"/>
          <p:cNvSpPr>
            <a:spLocks noGrp="1" noChangeArrowheads="1"/>
          </p:cNvSpPr>
          <p:nvPr>
            <p:ph type="body" idx="4294967295"/>
          </p:nvPr>
        </p:nvSpPr>
        <p:spPr>
          <a:xfrm>
            <a:off x="251520" y="1514872"/>
            <a:ext cx="8712968" cy="3047603"/>
          </a:xfrm>
          <a:prstGeom prst="rect">
            <a:avLst/>
          </a:prstGeom>
        </p:spPr>
        <p:txBody>
          <a:bodyPr numCol="2"/>
          <a:lstStyle/>
          <a:p>
            <a:pPr algn="just">
              <a:lnSpc>
                <a:spcPct val="80000"/>
              </a:lnSpc>
              <a:buFontTx/>
              <a:buNone/>
              <a:defRPr/>
            </a:pPr>
            <a:r>
              <a:rPr lang="es-ES_tradnl" altLang="es-ES" sz="1500" b="1" kern="1200" dirty="0">
                <a:solidFill>
                  <a:srgbClr val="008080"/>
                </a:solidFill>
                <a:latin typeface="Verdana" panose="020B0604030504040204" pitchFamily="34" charset="0"/>
                <a:ea typeface="Verdana" panose="020B0604030504040204" pitchFamily="34" charset="0"/>
                <a:cs typeface="Verdana" panose="020B0604030504040204" pitchFamily="34" charset="0"/>
              </a:rPr>
              <a:t>Patentes de invención</a:t>
            </a:r>
          </a:p>
          <a:p>
            <a:pPr algn="just">
              <a:lnSpc>
                <a:spcPct val="80000"/>
              </a:lnSpc>
              <a:buFontTx/>
              <a:buNone/>
              <a:defRPr/>
            </a:pPr>
            <a:r>
              <a:rPr lang="es-ES_tradnl"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Vida legal 20 años</a:t>
            </a:r>
          </a:p>
          <a:p>
            <a:pPr marL="92075" indent="-92075" algn="just">
              <a:lnSpc>
                <a:spcPct val="80000"/>
              </a:lnSpc>
              <a:buFontTx/>
              <a:buNone/>
              <a:defRPr/>
            </a:pPr>
            <a:r>
              <a:rPr lang="es-ES"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Hay que solicitar el Informe sobre el estado de la técnica IET junto con la solicitud. Valora novedad e inventiva de la invención</a:t>
            </a:r>
          </a:p>
          <a:p>
            <a:pPr algn="just">
              <a:lnSpc>
                <a:spcPct val="80000"/>
              </a:lnSpc>
              <a:buFontTx/>
              <a:buNone/>
              <a:defRPr/>
            </a:pPr>
            <a:r>
              <a:rPr lang="es-ES"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Publicación &gt;18 meses </a:t>
            </a:r>
          </a:p>
          <a:p>
            <a:pPr algn="just">
              <a:lnSpc>
                <a:spcPct val="80000"/>
              </a:lnSpc>
              <a:buFontTx/>
              <a:buNone/>
              <a:defRPr/>
            </a:pPr>
            <a:r>
              <a:rPr lang="es-ES"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Resultado IET.</a:t>
            </a:r>
          </a:p>
          <a:p>
            <a:pPr lvl="1" algn="just">
              <a:lnSpc>
                <a:spcPct val="80000"/>
              </a:lnSpc>
              <a:buNone/>
              <a:defRPr/>
            </a:pPr>
            <a:r>
              <a:rPr lang="es-ES" altLang="es-ES" sz="1300" i="1" kern="1200" dirty="0">
                <a:solidFill>
                  <a:schemeClr val="tx1"/>
                </a:solidFill>
                <a:latin typeface="Verdana" panose="020B0604030504040204" pitchFamily="34" charset="0"/>
                <a:ea typeface="Verdana" panose="020B0604030504040204" pitchFamily="34" charset="0"/>
                <a:cs typeface="Verdana" panose="020B0604030504040204" pitchFamily="34" charset="0"/>
              </a:rPr>
              <a:t>- Solicitud Examen Sustantivo.</a:t>
            </a:r>
          </a:p>
          <a:p>
            <a:pPr lvl="1" algn="just">
              <a:lnSpc>
                <a:spcPct val="80000"/>
              </a:lnSpc>
              <a:buNone/>
              <a:defRPr/>
            </a:pPr>
            <a:r>
              <a:rPr lang="es-ES" altLang="es-ES" sz="1300" i="1" kern="1200" dirty="0">
                <a:solidFill>
                  <a:schemeClr val="tx1"/>
                </a:solidFill>
                <a:latin typeface="Verdana" panose="020B0604030504040204" pitchFamily="34" charset="0"/>
                <a:ea typeface="Verdana" panose="020B0604030504040204" pitchFamily="34" charset="0"/>
                <a:cs typeface="Verdana" panose="020B0604030504040204" pitchFamily="34" charset="0"/>
              </a:rPr>
              <a:t>- Concesión/Denegación.</a:t>
            </a:r>
          </a:p>
          <a:p>
            <a:pPr lvl="1" algn="just">
              <a:lnSpc>
                <a:spcPct val="80000"/>
              </a:lnSpc>
              <a:buFontTx/>
              <a:buNone/>
              <a:defRPr/>
            </a:pPr>
            <a:r>
              <a:rPr lang="es-ES" altLang="es-ES" sz="1300" i="1" kern="1200" dirty="0">
                <a:solidFill>
                  <a:schemeClr val="tx1"/>
                </a:solidFill>
                <a:latin typeface="Verdana" panose="020B0604030504040204" pitchFamily="34" charset="0"/>
                <a:ea typeface="Verdana" panose="020B0604030504040204" pitchFamily="34" charset="0"/>
                <a:cs typeface="Verdana" panose="020B0604030504040204" pitchFamily="34" charset="0"/>
              </a:rPr>
              <a:t>- Oposición Post concesión (6 meses)</a:t>
            </a:r>
          </a:p>
          <a:p>
            <a:pPr>
              <a:lnSpc>
                <a:spcPct val="80000"/>
              </a:lnSpc>
              <a:buFontTx/>
              <a:buNone/>
              <a:defRPr/>
            </a:pPr>
            <a:endParaRPr lang="es-ES"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buFontTx/>
              <a:buNone/>
              <a:defRPr/>
            </a:pPr>
            <a:endParaRPr lang="es-ES"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buFontTx/>
              <a:buNone/>
              <a:defRPr/>
            </a:pPr>
            <a:endParaRPr lang="es-ES"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just">
              <a:lnSpc>
                <a:spcPct val="80000"/>
              </a:lnSpc>
              <a:buFontTx/>
              <a:buNone/>
              <a:defRPr/>
            </a:pPr>
            <a:r>
              <a:rPr lang="es-ES" altLang="es-ES" sz="1500" b="1" kern="1200" dirty="0">
                <a:solidFill>
                  <a:srgbClr val="008080"/>
                </a:solidFill>
                <a:latin typeface="Verdana" panose="020B0604030504040204" pitchFamily="34" charset="0"/>
                <a:ea typeface="Verdana" panose="020B0604030504040204" pitchFamily="34" charset="0"/>
                <a:cs typeface="Verdana" panose="020B0604030504040204" pitchFamily="34" charset="0"/>
              </a:rPr>
              <a:t>Modelos de utilidad </a:t>
            </a:r>
          </a:p>
          <a:p>
            <a:pPr algn="just">
              <a:lnSpc>
                <a:spcPct val="80000"/>
              </a:lnSpc>
              <a:buFontTx/>
              <a:buNone/>
              <a:defRPr/>
            </a:pPr>
            <a:r>
              <a:rPr lang="es-ES"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Vida legal 10 años</a:t>
            </a:r>
          </a:p>
          <a:p>
            <a:pPr algn="just">
              <a:lnSpc>
                <a:spcPct val="80000"/>
              </a:lnSpc>
              <a:buFontTx/>
              <a:buNone/>
              <a:defRPr/>
            </a:pPr>
            <a:r>
              <a:rPr lang="es-ES"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Menos inventiva que la patente</a:t>
            </a:r>
          </a:p>
          <a:p>
            <a:pPr marL="92075" indent="-92075" algn="just">
              <a:lnSpc>
                <a:spcPct val="80000"/>
              </a:lnSpc>
              <a:buFontTx/>
              <a:buNone/>
              <a:tabLst>
                <a:tab pos="92075" algn="l"/>
              </a:tabLst>
              <a:defRPr/>
            </a:pPr>
            <a:r>
              <a:rPr lang="es-ES_tradnl"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No precisa IET, </a:t>
            </a:r>
            <a:r>
              <a:rPr lang="es-ES"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rPr>
              <a:t>solo hay examen de novedad e       inventiva si hay oposición de un tercero</a:t>
            </a:r>
            <a:endParaRPr lang="es-ES_tradnl"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just">
              <a:lnSpc>
                <a:spcPct val="80000"/>
              </a:lnSpc>
              <a:buFontTx/>
              <a:buNone/>
              <a:defRPr/>
            </a:pPr>
            <a:r>
              <a:rPr lang="es-ES_tradnl"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s-ES"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rPr>
              <a:t>Publicación en 1 mes</a:t>
            </a:r>
          </a:p>
          <a:p>
            <a:pPr algn="just">
              <a:lnSpc>
                <a:spcPct val="80000"/>
              </a:lnSpc>
              <a:buFontTx/>
              <a:buNone/>
              <a:defRPr/>
            </a:pPr>
            <a:r>
              <a:rPr lang="es-ES" altLang="es-ES" sz="13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Concesión rápida si no hay OPO, en 5 meses</a:t>
            </a:r>
          </a:p>
          <a:p>
            <a:pPr>
              <a:lnSpc>
                <a:spcPct val="80000"/>
              </a:lnSpc>
              <a:buFontTx/>
              <a:buNone/>
              <a:defRPr/>
            </a:pPr>
            <a:endParaRPr lang="es-ES" altLang="es-ES" sz="15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Tx/>
              <a:buNone/>
              <a:defRPr/>
            </a:pPr>
            <a:endParaRPr lang="es-ES" altLang="es-ES" sz="15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Tx/>
              <a:buNone/>
              <a:defRPr/>
            </a:pPr>
            <a:endParaRPr lang="es-ES" altLang="es-ES" sz="15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Tx/>
              <a:buNone/>
              <a:defRPr/>
            </a:pPr>
            <a:r>
              <a:rPr lang="es-ES_tradnl" altLang="es-ES" sz="1500" dirty="0">
                <a:latin typeface="Verdana" panose="020B0604030504040204" pitchFamily="34" charset="0"/>
                <a:ea typeface="Verdana" panose="020B0604030504040204" pitchFamily="34" charset="0"/>
                <a:cs typeface="Verdana" panose="020B0604030504040204" pitchFamily="34" charset="0"/>
              </a:rPr>
              <a:t>	</a:t>
            </a:r>
          </a:p>
          <a:p>
            <a:pPr>
              <a:lnSpc>
                <a:spcPct val="80000"/>
              </a:lnSpc>
              <a:defRPr/>
            </a:pPr>
            <a:endParaRPr lang="es-ES_tradnl" altLang="es-ES" sz="15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19652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Tramitación en </a:t>
            </a:r>
            <a:r>
              <a:rPr lang="es-ES" sz="2400" b="1" dirty="0" err="1"/>
              <a:t>españa</a:t>
            </a:r>
            <a:r>
              <a:rPr lang="es-ES" sz="2400" b="1" dirty="0"/>
              <a:t> (plazos aproximados):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cxnSp>
        <p:nvCxnSpPr>
          <p:cNvPr id="5" name="4 Conector recto"/>
          <p:cNvCxnSpPr>
            <a:cxnSpLocks/>
          </p:cNvCxnSpPr>
          <p:nvPr/>
        </p:nvCxnSpPr>
        <p:spPr>
          <a:xfrm flipV="1">
            <a:off x="679252" y="2260526"/>
            <a:ext cx="7702550"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1268214" y="2125588"/>
            <a:ext cx="0" cy="215900"/>
          </a:xfrm>
          <a:prstGeom prst="line">
            <a:avLst/>
          </a:prstGeom>
        </p:spPr>
        <p:style>
          <a:lnRef idx="1">
            <a:schemeClr val="accent1"/>
          </a:lnRef>
          <a:fillRef idx="0">
            <a:schemeClr val="accent1"/>
          </a:fillRef>
          <a:effectRef idx="0">
            <a:schemeClr val="accent1"/>
          </a:effectRef>
          <a:fontRef idx="minor">
            <a:schemeClr val="tx1"/>
          </a:fontRef>
        </p:style>
      </p:cxnSp>
      <p:sp>
        <p:nvSpPr>
          <p:cNvPr id="7" name="9 CuadroTexto"/>
          <p:cNvSpPr txBox="1">
            <a:spLocks noChangeArrowheads="1"/>
          </p:cNvSpPr>
          <p:nvPr/>
        </p:nvSpPr>
        <p:spPr bwMode="auto">
          <a:xfrm>
            <a:off x="539552" y="2270051"/>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t>0</a:t>
            </a:r>
          </a:p>
        </p:txBody>
      </p:sp>
      <p:cxnSp>
        <p:nvCxnSpPr>
          <p:cNvPr id="10" name="9 Conector recto"/>
          <p:cNvCxnSpPr/>
          <p:nvPr/>
        </p:nvCxnSpPr>
        <p:spPr>
          <a:xfrm>
            <a:off x="679252" y="2125588"/>
            <a:ext cx="0" cy="2159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14 CuadroTexto"/>
          <p:cNvSpPr txBox="1">
            <a:spLocks noChangeArrowheads="1"/>
          </p:cNvSpPr>
          <p:nvPr/>
        </p:nvSpPr>
        <p:spPr bwMode="auto">
          <a:xfrm>
            <a:off x="467494" y="4065141"/>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t>0</a:t>
            </a:r>
          </a:p>
        </p:txBody>
      </p:sp>
      <p:sp>
        <p:nvSpPr>
          <p:cNvPr id="12" name="15 CuadroTexto"/>
          <p:cNvSpPr txBox="1">
            <a:spLocks noChangeArrowheads="1"/>
          </p:cNvSpPr>
          <p:nvPr/>
        </p:nvSpPr>
        <p:spPr bwMode="auto">
          <a:xfrm>
            <a:off x="1112639" y="2270051"/>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t>1</a:t>
            </a:r>
          </a:p>
        </p:txBody>
      </p:sp>
      <p:cxnSp>
        <p:nvCxnSpPr>
          <p:cNvPr id="13" name="12 Conector recto"/>
          <p:cNvCxnSpPr/>
          <p:nvPr/>
        </p:nvCxnSpPr>
        <p:spPr>
          <a:xfrm>
            <a:off x="2908196" y="2073027"/>
            <a:ext cx="0" cy="300037"/>
          </a:xfrm>
          <a:prstGeom prst="line">
            <a:avLst/>
          </a:prstGeom>
        </p:spPr>
        <p:style>
          <a:lnRef idx="1">
            <a:schemeClr val="accent1"/>
          </a:lnRef>
          <a:fillRef idx="0">
            <a:schemeClr val="accent1"/>
          </a:fillRef>
          <a:effectRef idx="0">
            <a:schemeClr val="accent1"/>
          </a:effectRef>
          <a:fontRef idx="minor">
            <a:schemeClr val="tx1"/>
          </a:fontRef>
        </p:style>
      </p:cxnSp>
      <p:sp>
        <p:nvSpPr>
          <p:cNvPr id="14" name="17 CuadroTexto"/>
          <p:cNvSpPr txBox="1">
            <a:spLocks noChangeArrowheads="1"/>
          </p:cNvSpPr>
          <p:nvPr/>
        </p:nvSpPr>
        <p:spPr bwMode="auto">
          <a:xfrm>
            <a:off x="2768402" y="2282751"/>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t>5</a:t>
            </a:r>
          </a:p>
        </p:txBody>
      </p:sp>
      <p:sp>
        <p:nvSpPr>
          <p:cNvPr id="15" name="19 CuadroTexto"/>
          <p:cNvSpPr txBox="1">
            <a:spLocks noChangeArrowheads="1"/>
          </p:cNvSpPr>
          <p:nvPr/>
        </p:nvSpPr>
        <p:spPr bwMode="auto">
          <a:xfrm>
            <a:off x="968177" y="2557388"/>
            <a:ext cx="595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t>Pub</a:t>
            </a:r>
          </a:p>
        </p:txBody>
      </p:sp>
      <p:sp>
        <p:nvSpPr>
          <p:cNvPr id="16" name="20 CuadroTexto"/>
          <p:cNvSpPr txBox="1">
            <a:spLocks noChangeArrowheads="1"/>
          </p:cNvSpPr>
          <p:nvPr/>
        </p:nvSpPr>
        <p:spPr bwMode="auto">
          <a:xfrm>
            <a:off x="2627114" y="2557388"/>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t>Conc</a:t>
            </a:r>
          </a:p>
        </p:txBody>
      </p:sp>
      <p:sp>
        <p:nvSpPr>
          <p:cNvPr id="17" name="21 CuadroTexto"/>
          <p:cNvSpPr txBox="1">
            <a:spLocks noChangeArrowheads="1"/>
          </p:cNvSpPr>
          <p:nvPr/>
        </p:nvSpPr>
        <p:spPr bwMode="auto">
          <a:xfrm>
            <a:off x="2870770" y="1248886"/>
            <a:ext cx="2205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b="1" dirty="0"/>
              <a:t>MODELO DE UTILIDAD</a:t>
            </a:r>
          </a:p>
        </p:txBody>
      </p:sp>
      <p:sp>
        <p:nvSpPr>
          <p:cNvPr id="18" name="22 CuadroTexto"/>
          <p:cNvSpPr txBox="1">
            <a:spLocks noChangeArrowheads="1"/>
          </p:cNvSpPr>
          <p:nvPr/>
        </p:nvSpPr>
        <p:spPr bwMode="auto">
          <a:xfrm>
            <a:off x="3415919" y="2855268"/>
            <a:ext cx="1227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b="1" dirty="0"/>
              <a:t>PATENTE</a:t>
            </a:r>
          </a:p>
        </p:txBody>
      </p:sp>
      <p:sp>
        <p:nvSpPr>
          <p:cNvPr id="19" name="23 CuadroTexto"/>
          <p:cNvSpPr txBox="1">
            <a:spLocks noChangeArrowheads="1"/>
          </p:cNvSpPr>
          <p:nvPr/>
        </p:nvSpPr>
        <p:spPr bwMode="auto">
          <a:xfrm>
            <a:off x="7376914" y="2224978"/>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dirty="0"/>
              <a:t>meses</a:t>
            </a:r>
          </a:p>
        </p:txBody>
      </p:sp>
      <p:cxnSp>
        <p:nvCxnSpPr>
          <p:cNvPr id="20" name="19 Conector recto"/>
          <p:cNvCxnSpPr/>
          <p:nvPr/>
        </p:nvCxnSpPr>
        <p:spPr>
          <a:xfrm>
            <a:off x="2263577" y="2149401"/>
            <a:ext cx="0" cy="2159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25 CuadroTexto"/>
          <p:cNvSpPr txBox="1">
            <a:spLocks noChangeArrowheads="1"/>
          </p:cNvSpPr>
          <p:nvPr/>
        </p:nvSpPr>
        <p:spPr bwMode="auto">
          <a:xfrm>
            <a:off x="1212652" y="1477888"/>
            <a:ext cx="117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t>Opos 3os</a:t>
            </a:r>
          </a:p>
        </p:txBody>
      </p:sp>
      <p:sp>
        <p:nvSpPr>
          <p:cNvPr id="22" name="26 CuadroTexto"/>
          <p:cNvSpPr txBox="1">
            <a:spLocks noChangeArrowheads="1"/>
          </p:cNvSpPr>
          <p:nvPr/>
        </p:nvSpPr>
        <p:spPr bwMode="auto">
          <a:xfrm>
            <a:off x="2122289" y="2270051"/>
            <a:ext cx="31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t>3</a:t>
            </a:r>
          </a:p>
        </p:txBody>
      </p:sp>
      <p:cxnSp>
        <p:nvCxnSpPr>
          <p:cNvPr id="23" name="22 Conector recto"/>
          <p:cNvCxnSpPr/>
          <p:nvPr/>
        </p:nvCxnSpPr>
        <p:spPr>
          <a:xfrm>
            <a:off x="1252339" y="1843013"/>
            <a:ext cx="10112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flipV="1">
            <a:off x="2263577" y="1847776"/>
            <a:ext cx="0"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V="1">
            <a:off x="1268214" y="1836663"/>
            <a:ext cx="0" cy="288925"/>
          </a:xfrm>
          <a:prstGeom prst="line">
            <a:avLst/>
          </a:prstGeom>
        </p:spPr>
        <p:style>
          <a:lnRef idx="1">
            <a:schemeClr val="accent1"/>
          </a:lnRef>
          <a:fillRef idx="0">
            <a:schemeClr val="accent1"/>
          </a:fillRef>
          <a:effectRef idx="0">
            <a:schemeClr val="accent1"/>
          </a:effectRef>
          <a:fontRef idx="minor">
            <a:schemeClr val="tx1"/>
          </a:fontRef>
        </p:style>
      </p:cxnSp>
      <p:sp>
        <p:nvSpPr>
          <p:cNvPr id="26" name="35 CuadroTexto"/>
          <p:cNvSpPr txBox="1">
            <a:spLocks noChangeArrowheads="1"/>
          </p:cNvSpPr>
          <p:nvPr/>
        </p:nvSpPr>
        <p:spPr bwMode="auto">
          <a:xfrm>
            <a:off x="2839839" y="1558851"/>
            <a:ext cx="1173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t>Cont Opo</a:t>
            </a:r>
          </a:p>
        </p:txBody>
      </p:sp>
      <p:cxnSp>
        <p:nvCxnSpPr>
          <p:cNvPr id="27" name="26 Conector recto"/>
          <p:cNvCxnSpPr/>
          <p:nvPr/>
        </p:nvCxnSpPr>
        <p:spPr>
          <a:xfrm>
            <a:off x="2909689" y="1923976"/>
            <a:ext cx="10112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flipV="1">
            <a:off x="3920927" y="1928738"/>
            <a:ext cx="0"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flipV="1">
            <a:off x="2912864" y="1917626"/>
            <a:ext cx="0" cy="288925"/>
          </a:xfrm>
          <a:prstGeom prst="line">
            <a:avLst/>
          </a:prstGeom>
        </p:spPr>
        <p:style>
          <a:lnRef idx="1">
            <a:schemeClr val="accent1"/>
          </a:lnRef>
          <a:fillRef idx="0">
            <a:schemeClr val="accent1"/>
          </a:fillRef>
          <a:effectRef idx="0">
            <a:schemeClr val="accent1"/>
          </a:effectRef>
          <a:fontRef idx="minor">
            <a:schemeClr val="tx1"/>
          </a:fontRef>
        </p:style>
      </p:cxnSp>
      <p:sp>
        <p:nvSpPr>
          <p:cNvPr id="30" name="39 CuadroTexto"/>
          <p:cNvSpPr txBox="1">
            <a:spLocks noChangeArrowheads="1"/>
          </p:cNvSpPr>
          <p:nvPr/>
        </p:nvSpPr>
        <p:spPr bwMode="auto">
          <a:xfrm>
            <a:off x="3751064" y="2260526"/>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t>7</a:t>
            </a:r>
          </a:p>
        </p:txBody>
      </p:sp>
      <p:cxnSp>
        <p:nvCxnSpPr>
          <p:cNvPr id="31" name="30 Conector recto"/>
          <p:cNvCxnSpPr/>
          <p:nvPr/>
        </p:nvCxnSpPr>
        <p:spPr>
          <a:xfrm flipV="1">
            <a:off x="3924102" y="1926531"/>
            <a:ext cx="0" cy="290512"/>
          </a:xfrm>
          <a:prstGeom prst="line">
            <a:avLst/>
          </a:prstGeom>
        </p:spPr>
        <p:style>
          <a:lnRef idx="1">
            <a:schemeClr val="accent1"/>
          </a:lnRef>
          <a:fillRef idx="0">
            <a:schemeClr val="accent1"/>
          </a:fillRef>
          <a:effectRef idx="0">
            <a:schemeClr val="accent1"/>
          </a:effectRef>
          <a:fontRef idx="minor">
            <a:schemeClr val="tx1"/>
          </a:fontRef>
        </p:style>
      </p:cxnSp>
      <p:sp>
        <p:nvSpPr>
          <p:cNvPr id="32" name="41 CuadroTexto"/>
          <p:cNvSpPr txBox="1">
            <a:spLocks noChangeArrowheads="1"/>
          </p:cNvSpPr>
          <p:nvPr/>
        </p:nvSpPr>
        <p:spPr bwMode="auto">
          <a:xfrm>
            <a:off x="5432227" y="2238783"/>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dirty="0"/>
              <a:t>10</a:t>
            </a:r>
          </a:p>
        </p:txBody>
      </p:sp>
      <p:cxnSp>
        <p:nvCxnSpPr>
          <p:cNvPr id="33" name="32 Conector recto"/>
          <p:cNvCxnSpPr/>
          <p:nvPr/>
        </p:nvCxnSpPr>
        <p:spPr>
          <a:xfrm>
            <a:off x="5571927" y="2044626"/>
            <a:ext cx="0" cy="215900"/>
          </a:xfrm>
          <a:prstGeom prst="line">
            <a:avLst/>
          </a:prstGeom>
        </p:spPr>
        <p:style>
          <a:lnRef idx="1">
            <a:schemeClr val="accent1"/>
          </a:lnRef>
          <a:fillRef idx="0">
            <a:schemeClr val="accent1"/>
          </a:fillRef>
          <a:effectRef idx="0">
            <a:schemeClr val="accent1"/>
          </a:effectRef>
          <a:fontRef idx="minor">
            <a:schemeClr val="tx1"/>
          </a:fontRef>
        </p:style>
      </p:cxnSp>
      <p:sp>
        <p:nvSpPr>
          <p:cNvPr id="34" name="43 CuadroTexto"/>
          <p:cNvSpPr txBox="1">
            <a:spLocks noChangeArrowheads="1"/>
          </p:cNvSpPr>
          <p:nvPr/>
        </p:nvSpPr>
        <p:spPr bwMode="auto">
          <a:xfrm>
            <a:off x="6440289" y="1554088"/>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solidFill>
                  <a:srgbClr val="00B0F0"/>
                </a:solidFill>
              </a:rPr>
              <a:t>CON OPOSICIÓN</a:t>
            </a:r>
          </a:p>
        </p:txBody>
      </p:sp>
      <p:sp>
        <p:nvSpPr>
          <p:cNvPr id="35" name="44 CuadroTexto"/>
          <p:cNvSpPr txBox="1">
            <a:spLocks noChangeArrowheads="1"/>
          </p:cNvSpPr>
          <p:nvPr/>
        </p:nvSpPr>
        <p:spPr bwMode="auto">
          <a:xfrm>
            <a:off x="6440289" y="2549451"/>
            <a:ext cx="1941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solidFill>
                  <a:srgbClr val="92D050"/>
                </a:solidFill>
              </a:rPr>
              <a:t>SIN OPOSICIÓN</a:t>
            </a:r>
          </a:p>
        </p:txBody>
      </p:sp>
      <p:cxnSp>
        <p:nvCxnSpPr>
          <p:cNvPr id="36" name="35 Conector recto"/>
          <p:cNvCxnSpPr/>
          <p:nvPr/>
        </p:nvCxnSpPr>
        <p:spPr>
          <a:xfrm>
            <a:off x="626244" y="3812728"/>
            <a:ext cx="0"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a:off x="5571927" y="3782566"/>
            <a:ext cx="0"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a:off x="3278956" y="3796853"/>
            <a:ext cx="0"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38 Conector recto"/>
          <p:cNvCxnSpPr/>
          <p:nvPr/>
        </p:nvCxnSpPr>
        <p:spPr>
          <a:xfrm>
            <a:off x="4425131" y="3796853"/>
            <a:ext cx="0"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flipV="1">
            <a:off x="623862" y="3904803"/>
            <a:ext cx="3957637" cy="15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a:off x="4428021" y="3907446"/>
            <a:ext cx="713408"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62 CuadroTexto"/>
          <p:cNvSpPr txBox="1">
            <a:spLocks noChangeArrowheads="1"/>
          </p:cNvSpPr>
          <p:nvPr/>
        </p:nvSpPr>
        <p:spPr bwMode="auto">
          <a:xfrm>
            <a:off x="3058294" y="4081016"/>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a:t>18</a:t>
            </a:r>
          </a:p>
        </p:txBody>
      </p:sp>
      <p:sp>
        <p:nvSpPr>
          <p:cNvPr id="43" name="63 CuadroTexto"/>
          <p:cNvSpPr txBox="1">
            <a:spLocks noChangeArrowheads="1"/>
          </p:cNvSpPr>
          <p:nvPr/>
        </p:nvSpPr>
        <p:spPr bwMode="auto">
          <a:xfrm>
            <a:off x="2699793" y="3361878"/>
            <a:ext cx="17205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sz="1300" dirty="0"/>
              <a:t>Publicación solicitud </a:t>
            </a:r>
          </a:p>
        </p:txBody>
      </p:sp>
      <p:sp>
        <p:nvSpPr>
          <p:cNvPr id="44" name="64 CuadroTexto"/>
          <p:cNvSpPr txBox="1">
            <a:spLocks noChangeArrowheads="1"/>
          </p:cNvSpPr>
          <p:nvPr/>
        </p:nvSpPr>
        <p:spPr bwMode="auto">
          <a:xfrm>
            <a:off x="3924101" y="4081016"/>
            <a:ext cx="13339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dirty="0"/>
              <a:t>Examen sustantivo</a:t>
            </a:r>
          </a:p>
        </p:txBody>
      </p:sp>
      <p:sp>
        <p:nvSpPr>
          <p:cNvPr id="45" name="65 CuadroTexto"/>
          <p:cNvSpPr txBox="1">
            <a:spLocks noChangeArrowheads="1"/>
          </p:cNvSpPr>
          <p:nvPr/>
        </p:nvSpPr>
        <p:spPr bwMode="auto">
          <a:xfrm>
            <a:off x="467495" y="3215308"/>
            <a:ext cx="20939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sz="1300" dirty="0"/>
              <a:t>Tasa solicitud + tasa IET</a:t>
            </a:r>
          </a:p>
        </p:txBody>
      </p:sp>
      <p:sp>
        <p:nvSpPr>
          <p:cNvPr id="46" name="68 CuadroTexto"/>
          <p:cNvSpPr txBox="1">
            <a:spLocks noChangeArrowheads="1"/>
          </p:cNvSpPr>
          <p:nvPr/>
        </p:nvSpPr>
        <p:spPr bwMode="auto">
          <a:xfrm>
            <a:off x="5138539" y="1282626"/>
            <a:ext cx="141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dirty="0"/>
              <a:t>Concesión</a:t>
            </a:r>
          </a:p>
          <a:p>
            <a:pPr eaLnBrk="1" hangingPunct="1"/>
            <a:r>
              <a:rPr lang="es-ES" altLang="es-ES" dirty="0"/>
              <a:t>o</a:t>
            </a:r>
          </a:p>
          <a:p>
            <a:pPr eaLnBrk="1" hangingPunct="1"/>
            <a:r>
              <a:rPr lang="es-ES" altLang="es-ES" dirty="0"/>
              <a:t>Denegación</a:t>
            </a:r>
          </a:p>
        </p:txBody>
      </p:sp>
      <p:sp>
        <p:nvSpPr>
          <p:cNvPr id="47" name="69 CuadroTexto"/>
          <p:cNvSpPr txBox="1">
            <a:spLocks noChangeArrowheads="1"/>
          </p:cNvSpPr>
          <p:nvPr/>
        </p:nvSpPr>
        <p:spPr bwMode="auto">
          <a:xfrm>
            <a:off x="4933752" y="4083708"/>
            <a:ext cx="107593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sz="1300" dirty="0"/>
              <a:t>Concesión</a:t>
            </a:r>
          </a:p>
          <a:p>
            <a:pPr algn="ctr" eaLnBrk="1" hangingPunct="1"/>
            <a:r>
              <a:rPr lang="es-ES" altLang="es-ES" sz="1300" dirty="0"/>
              <a:t>o</a:t>
            </a:r>
          </a:p>
          <a:p>
            <a:pPr eaLnBrk="1" hangingPunct="1"/>
            <a:r>
              <a:rPr lang="es-ES" altLang="es-ES" sz="1300" dirty="0"/>
              <a:t>Denegación</a:t>
            </a:r>
          </a:p>
        </p:txBody>
      </p:sp>
      <p:cxnSp>
        <p:nvCxnSpPr>
          <p:cNvPr id="48" name="47 Conector recto de flecha"/>
          <p:cNvCxnSpPr/>
          <p:nvPr/>
        </p:nvCxnSpPr>
        <p:spPr>
          <a:xfrm>
            <a:off x="5846564" y="3912270"/>
            <a:ext cx="23907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74 CuadroTexto"/>
          <p:cNvSpPr txBox="1">
            <a:spLocks noChangeArrowheads="1"/>
          </p:cNvSpPr>
          <p:nvPr/>
        </p:nvSpPr>
        <p:spPr bwMode="auto">
          <a:xfrm>
            <a:off x="5655902" y="3529719"/>
            <a:ext cx="18966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dirty="0"/>
              <a:t>Oposiciones 6 meses</a:t>
            </a:r>
          </a:p>
        </p:txBody>
      </p:sp>
      <p:sp>
        <p:nvSpPr>
          <p:cNvPr id="50" name="75 CuadroTexto"/>
          <p:cNvSpPr txBox="1">
            <a:spLocks noChangeArrowheads="1"/>
          </p:cNvSpPr>
          <p:nvPr/>
        </p:nvSpPr>
        <p:spPr bwMode="auto">
          <a:xfrm>
            <a:off x="7674974" y="4000212"/>
            <a:ext cx="8803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dirty="0"/>
              <a:t>3-4 años</a:t>
            </a:r>
          </a:p>
        </p:txBody>
      </p:sp>
      <p:cxnSp>
        <p:nvCxnSpPr>
          <p:cNvPr id="51" name="50 Conector recto"/>
          <p:cNvCxnSpPr/>
          <p:nvPr/>
        </p:nvCxnSpPr>
        <p:spPr>
          <a:xfrm>
            <a:off x="5141429" y="3904803"/>
            <a:ext cx="705135" cy="746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889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P spid="16" grpId="0"/>
      <p:bldP spid="17" grpId="0"/>
      <p:bldP spid="18" grpId="0"/>
      <p:bldP spid="19" grpId="0"/>
      <p:bldP spid="21" grpId="0"/>
      <p:bldP spid="22" grpId="0"/>
      <p:bldP spid="26" grpId="0"/>
      <p:bldP spid="30" grpId="0"/>
      <p:bldP spid="32" grpId="0"/>
      <p:bldP spid="34" grpId="0"/>
      <p:bldP spid="35" grpId="0"/>
      <p:bldP spid="42" grpId="0"/>
      <p:bldP spid="43" grpId="0"/>
      <p:bldP spid="44" grpId="0"/>
      <p:bldP spid="45" grpId="0"/>
      <p:bldP spid="46" grpId="0"/>
      <p:bldP spid="47"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PATENTES secretas:</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a:t>Interés para la defensa</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846447" y="1519148"/>
            <a:ext cx="7602228" cy="17635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marL="285750" indent="-285750" algn="just">
              <a:lnSpc>
                <a:spcPct val="90000"/>
              </a:lnSpc>
              <a:spcBef>
                <a:spcPct val="20000"/>
              </a:spcBef>
              <a:buFont typeface="Arial" panose="020B0604020202020204" pitchFamily="34" charset="0"/>
              <a:buChar char="•"/>
              <a:defRPr/>
            </a:pPr>
            <a:r>
              <a:rPr lang="es-ES" sz="1400" kern="0" dirty="0">
                <a:ea typeface="Verdana" panose="020B0604030504040204" pitchFamily="34" charset="0"/>
                <a:cs typeface="Verdana" panose="020B0604030504040204" pitchFamily="34" charset="0"/>
              </a:rPr>
              <a:t>Los examinadores identifican palabras clave en las solicitudes y las envían al ministerio de defensa-ejército, que las declaran o no secretas (¿amenaza seguridad nacional?) y revisan temporalmente si levantan o no el secreto.</a:t>
            </a:r>
          </a:p>
          <a:p>
            <a:pPr marL="285750" indent="-285750" algn="just">
              <a:lnSpc>
                <a:spcPct val="90000"/>
              </a:lnSpc>
              <a:spcBef>
                <a:spcPct val="20000"/>
              </a:spcBef>
              <a:buFont typeface="Arial" panose="020B0604020202020204" pitchFamily="34" charset="0"/>
              <a:buChar char="•"/>
              <a:defRPr/>
            </a:pPr>
            <a:r>
              <a:rPr lang="es-ES" sz="1400" kern="0" dirty="0">
                <a:ea typeface="Verdana" panose="020B0604030504040204" pitchFamily="34" charset="0"/>
                <a:cs typeface="Verdana" panose="020B0604030504040204" pitchFamily="34" charset="0"/>
              </a:rPr>
              <a:t>No se publican y no se pueden extender internacionalmente hasta que se levante el secreto.</a:t>
            </a:r>
          </a:p>
          <a:p>
            <a:pPr algn="just">
              <a:lnSpc>
                <a:spcPct val="80000"/>
              </a:lnSpc>
              <a:spcBef>
                <a:spcPct val="20000"/>
              </a:spcBef>
              <a:defRPr/>
            </a:pPr>
            <a:endParaRPr lang="es-ES_tradnl" sz="2000" b="1" kern="0" dirty="0">
              <a:latin typeface="Verdana" pitchFamily="34" charset="0"/>
            </a:endParaRPr>
          </a:p>
          <a:p>
            <a:pPr marL="285750" indent="-285750" algn="just" defTabSz="449263">
              <a:lnSpc>
                <a:spcPct val="80000"/>
              </a:lnSpc>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s-ES" altLang="es-ES" sz="1400" b="1" dirty="0">
              <a:ea typeface="Verdana" panose="020B0604030504040204" pitchFamily="34" charset="0"/>
              <a:cs typeface="Verdana" panose="020B0604030504040204" pitchFamily="34" charset="0"/>
            </a:endParaRPr>
          </a:p>
        </p:txBody>
      </p:sp>
      <p:pic>
        <p:nvPicPr>
          <p:cNvPr id="20" name="8 Imagen" descr="BOEIN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924" y="2787774"/>
            <a:ext cx="2951011" cy="173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20 Rectángulo"/>
          <p:cNvSpPr/>
          <p:nvPr/>
        </p:nvSpPr>
        <p:spPr>
          <a:xfrm>
            <a:off x="755079" y="2996555"/>
            <a:ext cx="3744913" cy="1538883"/>
          </a:xfrm>
          <a:prstGeom prst="rect">
            <a:avLst/>
          </a:prstGeom>
        </p:spPr>
        <p:txBody>
          <a:bodyPr>
            <a:spAutoFit/>
          </a:bodyPr>
          <a:lstStyle/>
          <a:p>
            <a:pPr algn="just">
              <a:defRPr/>
            </a:pPr>
            <a:r>
              <a:rPr lang="es-ES" sz="1400" b="1" cap="all" dirty="0">
                <a:solidFill>
                  <a:srgbClr val="007481"/>
                </a:solidFill>
                <a:latin typeface="Lato Bold"/>
              </a:rPr>
              <a:t>US8248294B2</a:t>
            </a:r>
          </a:p>
          <a:p>
            <a:pPr algn="just">
              <a:defRPr/>
            </a:pPr>
            <a:r>
              <a:rPr lang="es-ES" sz="1400" cap="all" dirty="0">
                <a:solidFill>
                  <a:srgbClr val="007481"/>
                </a:solidFill>
                <a:latin typeface="Lato Bold"/>
              </a:rPr>
              <a:t>METHOD FOR PROTECTING LOCATION PRIVACY OF AIR TRAFFIC COMMUNICATIONS</a:t>
            </a:r>
          </a:p>
          <a:p>
            <a:pPr algn="just">
              <a:defRPr/>
            </a:pPr>
            <a:r>
              <a:rPr lang="es-ES" sz="1400" b="1" cap="all" dirty="0">
                <a:solidFill>
                  <a:srgbClr val="007481"/>
                </a:solidFill>
                <a:latin typeface="Lato Bold"/>
              </a:rPr>
              <a:t>Solicitante: </a:t>
            </a:r>
            <a:r>
              <a:rPr lang="es-ES" sz="1400" cap="all" dirty="0">
                <a:solidFill>
                  <a:srgbClr val="007481"/>
                </a:solidFill>
                <a:latin typeface="Lato Bold"/>
              </a:rPr>
              <a:t>THE BOEING COMPANY</a:t>
            </a:r>
          </a:p>
          <a:p>
            <a:pPr>
              <a:defRPr/>
            </a:pPr>
            <a:endParaRPr lang="es-ES" sz="1200" cap="all" dirty="0"/>
          </a:p>
          <a:p>
            <a:pPr>
              <a:defRPr/>
            </a:pPr>
            <a:endParaRPr lang="es-ES" sz="1200" dirty="0"/>
          </a:p>
        </p:txBody>
      </p:sp>
    </p:spTree>
    <p:extLst>
      <p:ext uri="{BB962C8B-B14F-4D97-AF65-F5344CB8AC3E}">
        <p14:creationId xmlns:p14="http://schemas.microsoft.com/office/powerpoint/2010/main" val="2062369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fade">
                                      <p:cBhvr>
                                        <p:cTn id="12" dur="500"/>
                                        <p:tgtEl>
                                          <p:spTgt spid="4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xEl>
                                              <p:pRg st="1" end="1"/>
                                            </p:txEl>
                                          </p:spTgt>
                                        </p:tgtEl>
                                        <p:attrNameLst>
                                          <p:attrName>style.visibility</p:attrName>
                                        </p:attrNameLst>
                                      </p:cBhvr>
                                      <p:to>
                                        <p:strVal val="visible"/>
                                      </p:to>
                                    </p:set>
                                    <p:animEffect transition="in" filter="fade">
                                      <p:cBhvr>
                                        <p:cTn id="17" dur="500"/>
                                        <p:tgtEl>
                                          <p:spTgt spid="4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8322F8-40DD-844D-87D6-1A92857F6B93}"/>
              </a:ext>
            </a:extLst>
          </p:cNvPr>
          <p:cNvSpPr txBox="1"/>
          <p:nvPr/>
        </p:nvSpPr>
        <p:spPr>
          <a:xfrm>
            <a:off x="1948069" y="1985522"/>
            <a:ext cx="6397909" cy="820738"/>
          </a:xfrm>
          <a:prstGeom prst="rect">
            <a:avLst/>
          </a:prstGeom>
          <a:noFill/>
        </p:spPr>
        <p:txBody>
          <a:bodyPr wrap="square" lIns="0" tIns="0" rIns="0" bIns="0" rtlCol="0">
            <a:spAutoFit/>
          </a:bodyPr>
          <a:lstStyle/>
          <a:p>
            <a:pPr>
              <a:lnSpc>
                <a:spcPts val="3200"/>
              </a:lnSpc>
            </a:pPr>
            <a:r>
              <a:rPr lang="en-US" sz="3200" cap="all" spc="50" dirty="0" err="1">
                <a:solidFill>
                  <a:schemeClr val="accent2"/>
                </a:solidFill>
                <a:latin typeface="Lato Black" panose="020F0A02020204030203" pitchFamily="34" charset="0"/>
              </a:rPr>
              <a:t>Definición</a:t>
            </a:r>
            <a:r>
              <a:rPr lang="en-US" sz="3200" cap="all" spc="50" dirty="0">
                <a:solidFill>
                  <a:schemeClr val="accent2"/>
                </a:solidFill>
                <a:latin typeface="Lato Black" panose="020F0A02020204030203" pitchFamily="34" charset="0"/>
              </a:rPr>
              <a:t> </a:t>
            </a:r>
          </a:p>
          <a:p>
            <a:pPr>
              <a:lnSpc>
                <a:spcPts val="3200"/>
              </a:lnSpc>
            </a:pPr>
            <a:r>
              <a:rPr lang="en-US" sz="3200" cap="all" spc="50" dirty="0">
                <a:solidFill>
                  <a:schemeClr val="bg1"/>
                </a:solidFill>
                <a:latin typeface="Lato Black" panose="020F0A02020204030203" pitchFamily="34" charset="0"/>
              </a:rPr>
              <a:t>Y </a:t>
            </a:r>
            <a:r>
              <a:rPr lang="en-US" sz="3200" cap="all" spc="50" dirty="0" err="1">
                <a:solidFill>
                  <a:schemeClr val="bg1"/>
                </a:solidFill>
                <a:latin typeface="Lato Black" panose="020F0A02020204030203" pitchFamily="34" charset="0"/>
              </a:rPr>
              <a:t>características</a:t>
            </a:r>
            <a:endParaRPr lang="en-US" sz="3200" cap="all" spc="50" dirty="0">
              <a:solidFill>
                <a:schemeClr val="bg1"/>
              </a:solidFill>
              <a:latin typeface="Lato Black" panose="020F0A02020204030203" pitchFamily="34" charset="0"/>
            </a:endParaRPr>
          </a:p>
        </p:txBody>
      </p:sp>
      <p:sp>
        <p:nvSpPr>
          <p:cNvPr id="5" name="Rectángulo">
            <a:extLst>
              <a:ext uri="{FF2B5EF4-FFF2-40B4-BE49-F238E27FC236}">
                <a16:creationId xmlns:a16="http://schemas.microsoft.com/office/drawing/2014/main" xmlns="" id="{C7D0AA48-4CA4-884F-A37C-85B794314461}"/>
              </a:ext>
            </a:extLst>
          </p:cNvPr>
          <p:cNvSpPr/>
          <p:nvPr/>
        </p:nvSpPr>
        <p:spPr>
          <a:xfrm>
            <a:off x="0" y="1741596"/>
            <a:ext cx="1948069" cy="47963"/>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6" name="Figura">
            <a:extLst>
              <a:ext uri="{FF2B5EF4-FFF2-40B4-BE49-F238E27FC236}">
                <a16:creationId xmlns:a16="http://schemas.microsoft.com/office/drawing/2014/main" xmlns="" id="{077104AD-8615-BA45-AB99-E2BCCFE94A83}"/>
              </a:ext>
            </a:extLst>
          </p:cNvPr>
          <p:cNvSpPr/>
          <p:nvPr/>
        </p:nvSpPr>
        <p:spPr>
          <a:xfrm>
            <a:off x="1439629" y="1030041"/>
            <a:ext cx="508440" cy="508658"/>
          </a:xfrm>
          <a:custGeom>
            <a:avLst/>
            <a:gdLst/>
            <a:ahLst/>
            <a:cxnLst>
              <a:cxn ang="0">
                <a:pos x="wd2" y="hd2"/>
              </a:cxn>
              <a:cxn ang="5400000">
                <a:pos x="wd2" y="hd2"/>
              </a:cxn>
              <a:cxn ang="10800000">
                <a:pos x="wd2" y="hd2"/>
              </a:cxn>
              <a:cxn ang="16200000">
                <a:pos x="wd2" y="hd2"/>
              </a:cxn>
            </a:cxnLst>
            <a:rect l="0" t="0" r="r" b="b"/>
            <a:pathLst>
              <a:path w="21600" h="21600" extrusionOk="0">
                <a:moveTo>
                  <a:pt x="13495" y="0"/>
                </a:moveTo>
                <a:cubicBezTo>
                  <a:pt x="9021" y="0"/>
                  <a:pt x="5400" y="3627"/>
                  <a:pt x="5400" y="8101"/>
                </a:cubicBezTo>
                <a:cubicBezTo>
                  <a:pt x="5400" y="9469"/>
                  <a:pt x="5742" y="10754"/>
                  <a:pt x="6342" y="11884"/>
                </a:cubicBezTo>
                <a:lnTo>
                  <a:pt x="711" y="17522"/>
                </a:lnTo>
                <a:cubicBezTo>
                  <a:pt x="271" y="17955"/>
                  <a:pt x="0" y="18553"/>
                  <a:pt x="0" y="19219"/>
                </a:cubicBezTo>
                <a:cubicBezTo>
                  <a:pt x="0" y="20535"/>
                  <a:pt x="1065" y="21600"/>
                  <a:pt x="2382" y="21600"/>
                </a:cubicBezTo>
                <a:cubicBezTo>
                  <a:pt x="3047" y="21600"/>
                  <a:pt x="3647" y="21330"/>
                  <a:pt x="4080" y="20890"/>
                </a:cubicBezTo>
                <a:lnTo>
                  <a:pt x="9711" y="15261"/>
                </a:lnTo>
                <a:cubicBezTo>
                  <a:pt x="10842" y="15862"/>
                  <a:pt x="12124" y="16202"/>
                  <a:pt x="13495" y="16202"/>
                </a:cubicBezTo>
                <a:cubicBezTo>
                  <a:pt x="17970" y="16202"/>
                  <a:pt x="21600" y="12576"/>
                  <a:pt x="21600" y="8101"/>
                </a:cubicBezTo>
                <a:cubicBezTo>
                  <a:pt x="21600" y="3627"/>
                  <a:pt x="17970" y="0"/>
                  <a:pt x="13495" y="0"/>
                </a:cubicBezTo>
                <a:close/>
                <a:moveTo>
                  <a:pt x="13495" y="1347"/>
                </a:moveTo>
                <a:cubicBezTo>
                  <a:pt x="17224" y="1347"/>
                  <a:pt x="20252" y="4373"/>
                  <a:pt x="20252" y="8101"/>
                </a:cubicBezTo>
                <a:cubicBezTo>
                  <a:pt x="20252" y="11829"/>
                  <a:pt x="17224" y="14855"/>
                  <a:pt x="13495" y="14855"/>
                </a:cubicBezTo>
                <a:cubicBezTo>
                  <a:pt x="9767" y="14855"/>
                  <a:pt x="6748" y="11829"/>
                  <a:pt x="6748" y="8101"/>
                </a:cubicBezTo>
                <a:cubicBezTo>
                  <a:pt x="6748" y="4373"/>
                  <a:pt x="9767" y="1347"/>
                  <a:pt x="13495" y="1347"/>
                </a:cubicBezTo>
                <a:close/>
                <a:moveTo>
                  <a:pt x="13495" y="3377"/>
                </a:moveTo>
                <a:cubicBezTo>
                  <a:pt x="10885" y="3377"/>
                  <a:pt x="8769" y="5491"/>
                  <a:pt x="8769" y="8101"/>
                </a:cubicBezTo>
                <a:cubicBezTo>
                  <a:pt x="8769" y="8287"/>
                  <a:pt x="8924" y="8433"/>
                  <a:pt x="9111" y="8433"/>
                </a:cubicBezTo>
                <a:cubicBezTo>
                  <a:pt x="9297" y="8433"/>
                  <a:pt x="9452" y="8287"/>
                  <a:pt x="9452" y="8101"/>
                </a:cubicBezTo>
                <a:cubicBezTo>
                  <a:pt x="9452" y="5864"/>
                  <a:pt x="11258" y="4051"/>
                  <a:pt x="13495" y="4051"/>
                </a:cubicBezTo>
                <a:cubicBezTo>
                  <a:pt x="13682" y="4051"/>
                  <a:pt x="13837" y="3895"/>
                  <a:pt x="13837" y="3709"/>
                </a:cubicBezTo>
                <a:cubicBezTo>
                  <a:pt x="13837" y="3523"/>
                  <a:pt x="13682" y="3377"/>
                  <a:pt x="13495" y="3377"/>
                </a:cubicBezTo>
                <a:close/>
                <a:moveTo>
                  <a:pt x="6997" y="12918"/>
                </a:moveTo>
                <a:cubicBezTo>
                  <a:pt x="7473" y="13560"/>
                  <a:pt x="8036" y="14119"/>
                  <a:pt x="8677" y="14597"/>
                </a:cubicBezTo>
                <a:cubicBezTo>
                  <a:pt x="8677" y="14597"/>
                  <a:pt x="3231" y="20041"/>
                  <a:pt x="3231" y="20041"/>
                </a:cubicBezTo>
                <a:cubicBezTo>
                  <a:pt x="3013" y="20265"/>
                  <a:pt x="2718" y="20410"/>
                  <a:pt x="2382" y="20410"/>
                </a:cubicBezTo>
                <a:cubicBezTo>
                  <a:pt x="1723" y="20410"/>
                  <a:pt x="1191" y="19877"/>
                  <a:pt x="1191" y="19219"/>
                </a:cubicBezTo>
                <a:cubicBezTo>
                  <a:pt x="1191" y="18883"/>
                  <a:pt x="1326" y="18579"/>
                  <a:pt x="1551" y="18361"/>
                </a:cubicBezTo>
                <a:lnTo>
                  <a:pt x="6997" y="12918"/>
                </a:lnTo>
                <a:close/>
              </a:path>
            </a:pathLst>
          </a:custGeom>
          <a:solidFill>
            <a:srgbClr val="FFFFFF"/>
          </a:solidFill>
          <a:ln w="12700">
            <a:miter lim="400000"/>
          </a:ln>
        </p:spPr>
        <p:txBody>
          <a:bodyPr lIns="38100" tIns="38100" rIns="38100" bIns="38100" anchor="ctr"/>
          <a:lstStyle/>
          <a:p>
            <a:pPr>
              <a:defRPr sz="3200">
                <a:solidFill>
                  <a:srgbClr val="FFFFFF"/>
                </a:solidFill>
              </a:defRPr>
            </a:pPr>
            <a:endParaRPr/>
          </a:p>
        </p:txBody>
      </p:sp>
      <p:sp>
        <p:nvSpPr>
          <p:cNvPr id="7" name="Figura">
            <a:hlinkClick r:id="" action="ppaction://hlinkshowjump?jump=nextslide"/>
            <a:extLst>
              <a:ext uri="{FF2B5EF4-FFF2-40B4-BE49-F238E27FC236}">
                <a16:creationId xmlns:a16="http://schemas.microsoft.com/office/drawing/2014/main" xmlns="" id="{4A1B7809-22B5-DB40-A8EB-A4CB9749602A}"/>
              </a:ext>
            </a:extLst>
          </p:cNvPr>
          <p:cNvSpPr/>
          <p:nvPr/>
        </p:nvSpPr>
        <p:spPr>
          <a:xfrm rot="5400000">
            <a:off x="4289752" y="3999506"/>
            <a:ext cx="564496" cy="564496"/>
          </a:xfrm>
          <a:custGeom>
            <a:avLst/>
            <a:gdLst/>
            <a:ahLst/>
            <a:cxnLst>
              <a:cxn ang="0">
                <a:pos x="wd2" y="hd2"/>
              </a:cxn>
              <a:cxn ang="5400000">
                <a:pos x="wd2" y="hd2"/>
              </a:cxn>
              <a:cxn ang="10800000">
                <a:pos x="wd2" y="hd2"/>
              </a:cxn>
              <a:cxn ang="16200000">
                <a:pos x="wd2" y="hd2"/>
              </a:cxn>
            </a:cxnLst>
            <a:rect l="0" t="0" r="r" b="b"/>
            <a:pathLst>
              <a:path w="21600" h="21600" extrusionOk="0">
                <a:moveTo>
                  <a:pt x="8116" y="6241"/>
                </a:moveTo>
                <a:cubicBezTo>
                  <a:pt x="12298" y="10800"/>
                  <a:pt x="12298" y="10800"/>
                  <a:pt x="12298" y="10800"/>
                </a:cubicBezTo>
                <a:cubicBezTo>
                  <a:pt x="8116" y="15359"/>
                  <a:pt x="8116" y="15359"/>
                  <a:pt x="8116" y="15359"/>
                </a:cubicBezTo>
                <a:cubicBezTo>
                  <a:pt x="7758" y="15717"/>
                  <a:pt x="7758" y="16306"/>
                  <a:pt x="8116" y="16664"/>
                </a:cubicBezTo>
                <a:cubicBezTo>
                  <a:pt x="8475" y="17023"/>
                  <a:pt x="9054" y="17023"/>
                  <a:pt x="9403" y="16664"/>
                </a:cubicBezTo>
                <a:cubicBezTo>
                  <a:pt x="14513" y="11453"/>
                  <a:pt x="14513" y="11453"/>
                  <a:pt x="14513" y="11453"/>
                </a:cubicBezTo>
                <a:cubicBezTo>
                  <a:pt x="14872" y="11094"/>
                  <a:pt x="14872" y="10506"/>
                  <a:pt x="14513" y="10147"/>
                </a:cubicBezTo>
                <a:cubicBezTo>
                  <a:pt x="9403" y="4936"/>
                  <a:pt x="9403" y="4936"/>
                  <a:pt x="9403" y="4936"/>
                </a:cubicBezTo>
                <a:cubicBezTo>
                  <a:pt x="9054" y="4577"/>
                  <a:pt x="8475" y="4577"/>
                  <a:pt x="8116" y="4936"/>
                </a:cubicBezTo>
                <a:cubicBezTo>
                  <a:pt x="7758" y="5294"/>
                  <a:pt x="7758" y="5883"/>
                  <a:pt x="8116" y="6241"/>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20203" y="10800"/>
                </a:moveTo>
                <a:cubicBezTo>
                  <a:pt x="20203" y="15993"/>
                  <a:pt x="15993" y="20203"/>
                  <a:pt x="10800" y="20203"/>
                </a:cubicBezTo>
                <a:cubicBezTo>
                  <a:pt x="5607" y="20203"/>
                  <a:pt x="1397" y="15993"/>
                  <a:pt x="1397" y="10800"/>
                </a:cubicBezTo>
                <a:cubicBezTo>
                  <a:pt x="1397" y="5607"/>
                  <a:pt x="5607" y="1397"/>
                  <a:pt x="10800" y="1397"/>
                </a:cubicBezTo>
                <a:cubicBezTo>
                  <a:pt x="15993" y="1397"/>
                  <a:pt x="20203" y="5607"/>
                  <a:pt x="20203" y="10800"/>
                </a:cubicBezTo>
                <a:close/>
              </a:path>
            </a:pathLst>
          </a:custGeom>
          <a:solidFill>
            <a:srgbClr val="FFFFFF"/>
          </a:solidFill>
          <a:ln w="12700">
            <a:miter lim="400000"/>
          </a:ln>
        </p:spPr>
        <p:txBody>
          <a:bodyPr lIns="121919" tIns="121919" rIns="121919" bIns="121919"/>
          <a:lstStyle/>
          <a:p>
            <a:pPr>
              <a:defRPr sz="3200">
                <a:solidFill>
                  <a:srgbClr val="FFFFFF"/>
                </a:solidFill>
              </a:defRPr>
            </a:pPr>
            <a:endParaRPr/>
          </a:p>
        </p:txBody>
      </p:sp>
    </p:spTree>
    <p:extLst>
      <p:ext uri="{BB962C8B-B14F-4D97-AF65-F5344CB8AC3E}">
        <p14:creationId xmlns:p14="http://schemas.microsoft.com/office/powerpoint/2010/main" val="18320080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wipe(left)">
                                      <p:cBhvr>
                                        <p:cTn id="11" dur="700"/>
                                        <p:tgtEl>
                                          <p:spTgt spid="5"/>
                                        </p:tgtEl>
                                      </p:cBhvr>
                                    </p:animEffect>
                                  </p:childTnLst>
                                </p:cTn>
                              </p:par>
                            </p:childTnLst>
                          </p:cTn>
                        </p:par>
                        <p:par>
                          <p:cTn id="12" fill="hold">
                            <p:stCondLst>
                              <p:cond delay="1200"/>
                            </p:stCondLst>
                            <p:childTnLst>
                              <p:par>
                                <p:cTn id="13" presetID="19" presetClass="entr" presetSubtype="10" fill="hold" grpId="0" nodeType="afterEffect">
                                  <p:stCondLst>
                                    <p:cond delay="0"/>
                                  </p:stCondLst>
                                  <p:iterate>
                                    <p:tmAbs val="0"/>
                                  </p:iterate>
                                  <p:childTnLst>
                                    <p:set>
                                      <p:cBhvr>
                                        <p:cTn id="14" fill="hold"/>
                                        <p:tgtEl>
                                          <p:spTgt spid="6"/>
                                        </p:tgtEl>
                                        <p:attrNameLst>
                                          <p:attrName>style.visibility</p:attrName>
                                        </p:attrNameLst>
                                      </p:cBhvr>
                                      <p:to>
                                        <p:strVal val="visible"/>
                                      </p:to>
                                    </p:set>
                                    <p:anim calcmode="lin" valueType="num">
                                      <p:cBhvr>
                                        <p:cTn id="15" dur="499" fill="hold"/>
                                        <p:tgtEl>
                                          <p:spTgt spid="6"/>
                                        </p:tgtEl>
                                        <p:attrNameLst>
                                          <p:attrName>ppt_w</p:attrName>
                                        </p:attrNameLst>
                                      </p:cBhvr>
                                      <p:tavLst>
                                        <p:tav tm="0" fmla="#ppt_w*sin(2.5*pi*$)">
                                          <p:val>
                                            <p:fltVal val="0"/>
                                          </p:val>
                                        </p:tav>
                                        <p:tav tm="100000">
                                          <p:val>
                                            <p:fltVal val="1"/>
                                          </p:val>
                                        </p:tav>
                                      </p:tavLst>
                                    </p:anim>
                                    <p:anim calcmode="lin" valueType="num">
                                      <p:cBhvr>
                                        <p:cTn id="16" dur="499"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1699"/>
                            </p:stCondLst>
                            <p:childTnLst>
                              <p:par>
                                <p:cTn id="18" presetID="19" presetClass="entr" presetSubtype="5" fill="hold" grpId="0" nodeType="afterEffect">
                                  <p:stCondLst>
                                    <p:cond delay="0"/>
                                  </p:stCondLst>
                                  <p:iterate>
                                    <p:tmAbs val="0"/>
                                  </p:iterate>
                                  <p:childTnLst>
                                    <p:set>
                                      <p:cBhvr>
                                        <p:cTn id="19" fill="hold"/>
                                        <p:tgtEl>
                                          <p:spTgt spid="7"/>
                                        </p:tgtEl>
                                        <p:attrNameLst>
                                          <p:attrName>style.visibility</p:attrName>
                                        </p:attrNameLst>
                                      </p:cBhvr>
                                      <p:to>
                                        <p:strVal val="visible"/>
                                      </p:to>
                                    </p:set>
                                    <p:anim calcmode="lin" valueType="num">
                                      <p:cBhvr>
                                        <p:cTn id="20" dur="700" fill="hold"/>
                                        <p:tgtEl>
                                          <p:spTgt spid="7"/>
                                        </p:tgtEl>
                                        <p:attrNameLst>
                                          <p:attrName>ppt_w</p:attrName>
                                        </p:attrNameLst>
                                      </p:cBhvr>
                                      <p:tavLst>
                                        <p:tav tm="0">
                                          <p:val>
                                            <p:strVal val="#ppt_w"/>
                                          </p:val>
                                        </p:tav>
                                        <p:tav tm="100000">
                                          <p:val>
                                            <p:strVal val="#ppt_w"/>
                                          </p:val>
                                        </p:tav>
                                      </p:tavLst>
                                    </p:anim>
                                    <p:anim calcmode="lin" valueType="num">
                                      <p:cBhvr>
                                        <p:cTn id="21" dur="700" fill="hold"/>
                                        <p:tgtEl>
                                          <p:spTgt spid="7"/>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advAuto="0"/>
      <p:bldP spid="6" grpId="0" animBg="1" advAuto="0"/>
      <p:bldP spid="7"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Tasas de mantenimiento:</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846447" y="1519148"/>
            <a:ext cx="7602228" cy="8956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marL="342900" lvl="4" indent="-342900" algn="just">
              <a:buFontTx/>
              <a:buNone/>
            </a:pPr>
            <a:r>
              <a:rPr lang="es-ES" altLang="es-ES" sz="1400" dirty="0">
                <a:solidFill>
                  <a:srgbClr val="007481"/>
                </a:solidFill>
                <a:latin typeface="Lato Bold"/>
                <a:ea typeface="Verdana" panose="020B0604030504040204" pitchFamily="34" charset="0"/>
                <a:cs typeface="Verdana" panose="020B0604030504040204" pitchFamily="34" charset="0"/>
              </a:rPr>
              <a:t>LA VIGENCA DE LA PATENTE SERÁ DE 20 AÑOS Y DEL MODELO DE UTILIDAD 10 AÑOS, A </a:t>
            </a:r>
          </a:p>
          <a:p>
            <a:pPr marL="342900" lvl="4" indent="-342900" algn="just">
              <a:buFontTx/>
              <a:buNone/>
            </a:pPr>
            <a:r>
              <a:rPr lang="es-ES" altLang="es-ES" sz="1400" dirty="0">
                <a:solidFill>
                  <a:srgbClr val="007481"/>
                </a:solidFill>
                <a:latin typeface="Lato Bold"/>
                <a:ea typeface="Verdana" panose="020B0604030504040204" pitchFamily="34" charset="0"/>
                <a:cs typeface="Verdana" panose="020B0604030504040204" pitchFamily="34" charset="0"/>
              </a:rPr>
              <a:t>CONTAR DESDE LA FECHA DE SOLICITUD Y ESTARÁ SUJETA AL PAGO DE LAS TASAS </a:t>
            </a:r>
          </a:p>
          <a:p>
            <a:pPr marL="342900" lvl="4" indent="-342900" algn="just">
              <a:buFontTx/>
              <a:buNone/>
            </a:pPr>
            <a:r>
              <a:rPr lang="es-ES" altLang="es-ES" sz="1400" dirty="0">
                <a:solidFill>
                  <a:srgbClr val="007481"/>
                </a:solidFill>
                <a:latin typeface="Lato Bold"/>
                <a:ea typeface="Verdana" panose="020B0604030504040204" pitchFamily="34" charset="0"/>
                <a:cs typeface="Verdana" panose="020B0604030504040204" pitchFamily="34" charset="0"/>
              </a:rPr>
              <a:t>DE MANTENIMIENTO ANUALES.</a:t>
            </a:r>
          </a:p>
          <a:p>
            <a:pPr marL="285750" indent="-285750" algn="just" defTabSz="449263">
              <a:lnSpc>
                <a:spcPct val="80000"/>
              </a:lnSpc>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s-ES" altLang="es-ES" sz="14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6397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¿CÓMO PATENTAR?</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err="1"/>
              <a:t>InFORME</a:t>
            </a:r>
            <a:r>
              <a:rPr lang="es-ES" sz="2400" b="1" dirty="0"/>
              <a:t> PREVIO DE PATENTABILIDAD</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836922" y="1357223"/>
            <a:ext cx="7602228" cy="27576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algn="just" eaLnBrk="0" hangingPunct="0">
              <a:lnSpc>
                <a:spcPct val="80000"/>
              </a:lnSpc>
              <a:spcBef>
                <a:spcPct val="20000"/>
              </a:spcBef>
              <a:defRPr/>
            </a:pPr>
            <a:r>
              <a:rPr lang="es-ES" sz="1400" dirty="0">
                <a:ea typeface="Verdana" panose="020B0604030504040204" pitchFamily="34" charset="0"/>
                <a:cs typeface="Verdana" panose="020B0604030504040204" pitchFamily="34" charset="0"/>
              </a:rPr>
              <a:t>La búsqueda se efectúa solamente sobre el estado de la técnica publicado y accesible (sólo representa una parte del estado de la técnica real)</a:t>
            </a:r>
          </a:p>
          <a:p>
            <a:pPr algn="just" eaLnBrk="0" hangingPunct="0">
              <a:lnSpc>
                <a:spcPct val="80000"/>
              </a:lnSpc>
              <a:spcBef>
                <a:spcPct val="20000"/>
              </a:spcBef>
              <a:defRPr/>
            </a:pPr>
            <a:endParaRPr lang="es-ES" sz="1400" dirty="0">
              <a:ea typeface="Verdana" panose="020B0604030504040204" pitchFamily="34" charset="0"/>
              <a:cs typeface="Verdana" panose="020B0604030504040204" pitchFamily="34" charset="0"/>
            </a:endParaRPr>
          </a:p>
          <a:p>
            <a:pPr algn="just" eaLnBrk="0" hangingPunct="0">
              <a:lnSpc>
                <a:spcPct val="80000"/>
              </a:lnSpc>
              <a:spcBef>
                <a:spcPct val="20000"/>
              </a:spcBef>
              <a:defRPr/>
            </a:pPr>
            <a:r>
              <a:rPr lang="es-ES" sz="1400" dirty="0">
                <a:ea typeface="Verdana" panose="020B0604030504040204" pitchFamily="34" charset="0"/>
                <a:cs typeface="Verdana" panose="020B0604030504040204" pitchFamily="34" charset="0"/>
              </a:rPr>
              <a:t>La valoración ha de efectuarla un experto en patentes, que además tenga una buena capacidad de comprensión de la tecnología  implicada.</a:t>
            </a:r>
          </a:p>
          <a:p>
            <a:pPr algn="just" eaLnBrk="0" hangingPunct="0">
              <a:lnSpc>
                <a:spcPct val="80000"/>
              </a:lnSpc>
              <a:spcBef>
                <a:spcPct val="20000"/>
              </a:spcBef>
              <a:defRPr/>
            </a:pPr>
            <a:endParaRPr lang="es-ES" sz="1400" dirty="0">
              <a:ea typeface="Verdana" panose="020B0604030504040204" pitchFamily="34" charset="0"/>
              <a:cs typeface="Verdana" panose="020B0604030504040204" pitchFamily="34" charset="0"/>
            </a:endParaRPr>
          </a:p>
          <a:p>
            <a:pPr algn="just" eaLnBrk="0" hangingPunct="0">
              <a:lnSpc>
                <a:spcPct val="80000"/>
              </a:lnSpc>
              <a:spcBef>
                <a:spcPct val="20000"/>
              </a:spcBef>
              <a:defRPr/>
            </a:pPr>
            <a:r>
              <a:rPr lang="es-ES" sz="1400" dirty="0">
                <a:ea typeface="Verdana" panose="020B0604030504040204" pitchFamily="34" charset="0"/>
                <a:cs typeface="Verdana" panose="020B0604030504040204" pitchFamily="34" charset="0"/>
              </a:rPr>
              <a:t>Objetivos:</a:t>
            </a:r>
          </a:p>
          <a:p>
            <a:pPr algn="just" eaLnBrk="0" hangingPunct="0">
              <a:lnSpc>
                <a:spcPct val="80000"/>
              </a:lnSpc>
              <a:spcBef>
                <a:spcPct val="20000"/>
              </a:spcBef>
              <a:defRPr/>
            </a:pPr>
            <a:endParaRPr lang="es-ES" sz="1400" dirty="0">
              <a:ea typeface="Verdana" panose="020B0604030504040204" pitchFamily="34" charset="0"/>
              <a:cs typeface="Verdana" panose="020B0604030504040204" pitchFamily="34" charset="0"/>
            </a:endParaRPr>
          </a:p>
          <a:p>
            <a:pPr marL="285750" indent="-285750" algn="just" eaLnBrk="0" hangingPunct="0">
              <a:lnSpc>
                <a:spcPct val="80000"/>
              </a:lnSpc>
              <a:spcBef>
                <a:spcPct val="20000"/>
              </a:spcBef>
              <a:buFontTx/>
              <a:buChar char="-"/>
              <a:defRPr/>
            </a:pPr>
            <a:r>
              <a:rPr lang="es-ES" sz="1400" dirty="0">
                <a:ea typeface="Verdana" panose="020B0604030504040204" pitchFamily="34" charset="0"/>
                <a:cs typeface="Verdana" panose="020B0604030504040204" pitchFamily="34" charset="0"/>
              </a:rPr>
              <a:t>evita coste de solicitudes de patente inútiles</a:t>
            </a:r>
          </a:p>
          <a:p>
            <a:pPr marL="285750" indent="-285750" algn="just" eaLnBrk="0" hangingPunct="0">
              <a:lnSpc>
                <a:spcPct val="80000"/>
              </a:lnSpc>
              <a:spcBef>
                <a:spcPct val="20000"/>
              </a:spcBef>
              <a:buFontTx/>
              <a:buChar char="-"/>
              <a:defRPr/>
            </a:pPr>
            <a:r>
              <a:rPr lang="es-ES" sz="1400" dirty="0">
                <a:ea typeface="Verdana" panose="020B0604030504040204" pitchFamily="34" charset="0"/>
                <a:cs typeface="Verdana" panose="020B0604030504040204" pitchFamily="34" charset="0"/>
              </a:rPr>
              <a:t>no crear falsas expectativas</a:t>
            </a:r>
          </a:p>
          <a:p>
            <a:pPr marL="285750" indent="-285750" algn="just" eaLnBrk="0" hangingPunct="0">
              <a:lnSpc>
                <a:spcPct val="80000"/>
              </a:lnSpc>
              <a:spcBef>
                <a:spcPct val="20000"/>
              </a:spcBef>
              <a:buFontTx/>
              <a:buChar char="-"/>
              <a:defRPr/>
            </a:pPr>
            <a:r>
              <a:rPr lang="es-ES" sz="1400" dirty="0">
                <a:ea typeface="Verdana" panose="020B0604030504040204" pitchFamily="34" charset="0"/>
                <a:cs typeface="Verdana" panose="020B0604030504040204" pitchFamily="34" charset="0"/>
              </a:rPr>
              <a:t>establecer el estado de la técnica, lo que permitirá redactar correcta y eficazmente la patente: descripción y reivindicaciones</a:t>
            </a:r>
            <a:endParaRPr lang="es-ES" altLang="es-ES" sz="14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10450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¿CÓMO PATENTAR?</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a:t>Si el análisis DE PATENTABILIDAD es positivo</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836922" y="1357223"/>
            <a:ext cx="7602228" cy="22837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algn="just" eaLnBrk="0" hangingPunct="0">
              <a:spcBef>
                <a:spcPct val="20000"/>
              </a:spcBef>
              <a:defRPr/>
            </a:pPr>
            <a:r>
              <a:rPr lang="es-ES_tradnl" sz="1400" dirty="0">
                <a:ea typeface="Verdana" panose="020B0604030504040204" pitchFamily="34" charset="0"/>
                <a:cs typeface="Verdana" panose="020B0604030504040204" pitchFamily="34" charset="0"/>
              </a:rPr>
              <a:t>-¡Patentar cuanto antes, pero bien!</a:t>
            </a:r>
          </a:p>
          <a:p>
            <a:pPr algn="just" eaLnBrk="0" hangingPunct="0">
              <a:spcBef>
                <a:spcPct val="20000"/>
              </a:spcBef>
              <a:defRPr/>
            </a:pPr>
            <a:endParaRPr lang="es-ES_tradnl" sz="1400" dirty="0">
              <a:ea typeface="Verdana" panose="020B0604030504040204" pitchFamily="34" charset="0"/>
              <a:cs typeface="Verdana" panose="020B0604030504040204" pitchFamily="34" charset="0"/>
            </a:endParaRPr>
          </a:p>
          <a:p>
            <a:pPr algn="just" eaLnBrk="0" hangingPunct="0">
              <a:spcBef>
                <a:spcPct val="20000"/>
              </a:spcBef>
              <a:defRPr/>
            </a:pPr>
            <a:r>
              <a:rPr lang="es-ES_tradnl" sz="1400" dirty="0">
                <a:ea typeface="Verdana" panose="020B0604030504040204" pitchFamily="34" charset="0"/>
                <a:cs typeface="Verdana" panose="020B0604030504040204" pitchFamily="34" charset="0"/>
              </a:rPr>
              <a:t>-La redacción de la solicitud prioritaria</a:t>
            </a:r>
          </a:p>
          <a:p>
            <a:pPr algn="just" eaLnBrk="0" hangingPunct="0">
              <a:spcBef>
                <a:spcPct val="20000"/>
              </a:spcBef>
              <a:defRPr/>
            </a:pPr>
            <a:r>
              <a:rPr lang="es-ES_tradnl" sz="1400" dirty="0">
                <a:ea typeface="Verdana" panose="020B0604030504040204" pitchFamily="34" charset="0"/>
                <a:cs typeface="Verdana" panose="020B0604030504040204" pitchFamily="34" charset="0"/>
              </a:rPr>
              <a:t> es muy importante para el futuro de </a:t>
            </a:r>
          </a:p>
          <a:p>
            <a:pPr algn="just" eaLnBrk="0" hangingPunct="0">
              <a:spcBef>
                <a:spcPct val="20000"/>
              </a:spcBef>
              <a:defRPr/>
            </a:pPr>
            <a:r>
              <a:rPr lang="es-ES_tradnl" sz="1400" dirty="0">
                <a:ea typeface="Verdana" panose="020B0604030504040204" pitchFamily="34" charset="0"/>
                <a:cs typeface="Verdana" panose="020B0604030504040204" pitchFamily="34" charset="0"/>
              </a:rPr>
              <a:t> las patentes que se generen con base </a:t>
            </a:r>
          </a:p>
          <a:p>
            <a:pPr algn="just" eaLnBrk="0" hangingPunct="0">
              <a:spcBef>
                <a:spcPct val="20000"/>
              </a:spcBef>
              <a:defRPr/>
            </a:pPr>
            <a:r>
              <a:rPr lang="es-ES_tradnl" sz="1400" dirty="0">
                <a:ea typeface="Verdana" panose="020B0604030504040204" pitchFamily="34" charset="0"/>
                <a:cs typeface="Verdana" panose="020B0604030504040204" pitchFamily="34" charset="0"/>
              </a:rPr>
              <a:t> en ella: Prioridad.</a:t>
            </a:r>
          </a:p>
          <a:p>
            <a:pPr algn="just" eaLnBrk="0" hangingPunct="0">
              <a:spcBef>
                <a:spcPct val="20000"/>
              </a:spcBef>
              <a:buFontTx/>
              <a:buChar char="•"/>
              <a:defRPr/>
            </a:pPr>
            <a:endParaRPr lang="es-ES_tradnl" sz="1400" dirty="0">
              <a:ea typeface="Verdana" panose="020B0604030504040204" pitchFamily="34" charset="0"/>
              <a:cs typeface="Verdana" panose="020B0604030504040204" pitchFamily="34" charset="0"/>
            </a:endParaRPr>
          </a:p>
          <a:p>
            <a:pPr algn="just" eaLnBrk="0" hangingPunct="0">
              <a:spcBef>
                <a:spcPct val="20000"/>
              </a:spcBef>
              <a:defRPr/>
            </a:pPr>
            <a:r>
              <a:rPr lang="es-ES_tradnl" sz="1400" dirty="0">
                <a:ea typeface="Verdana" panose="020B0604030504040204" pitchFamily="34" charset="0"/>
                <a:cs typeface="Verdana" panose="020B0604030504040204" pitchFamily="34" charset="0"/>
              </a:rPr>
              <a:t>-Consejo: No divulgar nada, por ningún medio, </a:t>
            </a:r>
          </a:p>
          <a:p>
            <a:pPr algn="just" eaLnBrk="0" hangingPunct="0">
              <a:spcBef>
                <a:spcPct val="20000"/>
              </a:spcBef>
              <a:defRPr/>
            </a:pPr>
            <a:r>
              <a:rPr lang="es-ES_tradnl" sz="1400" dirty="0">
                <a:ea typeface="Verdana" panose="020B0604030504040204" pitchFamily="34" charset="0"/>
                <a:cs typeface="Verdana" panose="020B0604030504040204" pitchFamily="34" charset="0"/>
              </a:rPr>
              <a:t>hasta que no se haya solicitado la patente</a:t>
            </a:r>
          </a:p>
        </p:txBody>
      </p:sp>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2979" y="1458017"/>
            <a:ext cx="1756171" cy="184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342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Protección definida por las reivindicaciones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836922" y="1376273"/>
            <a:ext cx="7602228" cy="1446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indent="-52388" algn="just">
              <a:defRPr/>
            </a:pPr>
            <a:r>
              <a:rPr lang="es-ES" altLang="es-ES" sz="1400" kern="0" dirty="0">
                <a:ea typeface="Verdana" panose="020B0604030504040204" pitchFamily="34" charset="0"/>
                <a:cs typeface="Verdana" panose="020B0604030504040204" pitchFamily="34" charset="0"/>
              </a:rPr>
              <a:t>La extensión de la </a:t>
            </a:r>
            <a:r>
              <a:rPr lang="es-ES" altLang="es-ES" sz="1400" u="sng" kern="0" dirty="0">
                <a:ea typeface="Verdana" panose="020B0604030504040204" pitchFamily="34" charset="0"/>
                <a:cs typeface="Verdana" panose="020B0604030504040204" pitchFamily="34" charset="0"/>
              </a:rPr>
              <a:t>protección</a:t>
            </a:r>
            <a:r>
              <a:rPr lang="es-ES" altLang="es-ES" sz="1400" kern="0" dirty="0">
                <a:ea typeface="Verdana" panose="020B0604030504040204" pitchFamily="34" charset="0"/>
                <a:cs typeface="Verdana" panose="020B0604030504040204" pitchFamily="34" charset="0"/>
              </a:rPr>
              <a:t> conferida por una patente se determina por el contenido de las </a:t>
            </a:r>
            <a:r>
              <a:rPr lang="es-ES" altLang="es-ES" sz="1400" u="sng" kern="0" dirty="0">
                <a:ea typeface="Verdana" panose="020B0604030504040204" pitchFamily="34" charset="0"/>
                <a:cs typeface="Verdana" panose="020B0604030504040204" pitchFamily="34" charset="0"/>
              </a:rPr>
              <a:t>reivindicaciones</a:t>
            </a:r>
            <a:r>
              <a:rPr lang="es-ES" altLang="es-ES" sz="1400" kern="0" dirty="0">
                <a:ea typeface="Verdana" panose="020B0604030504040204" pitchFamily="34" charset="0"/>
                <a:cs typeface="Verdana" panose="020B0604030504040204" pitchFamily="34" charset="0"/>
              </a:rPr>
              <a:t>.</a:t>
            </a:r>
          </a:p>
          <a:p>
            <a:pPr indent="-52388" algn="just">
              <a:buFontTx/>
              <a:buNone/>
              <a:defRPr/>
            </a:pPr>
            <a:endParaRPr lang="es-ES" altLang="es-ES" sz="1400" kern="0" dirty="0">
              <a:ea typeface="Verdana" panose="020B0604030504040204" pitchFamily="34" charset="0"/>
              <a:cs typeface="Verdana" panose="020B0604030504040204" pitchFamily="34" charset="0"/>
            </a:endParaRPr>
          </a:p>
          <a:p>
            <a:pPr indent="-52388" algn="just">
              <a:defRPr/>
            </a:pPr>
            <a:r>
              <a:rPr lang="es-ES" altLang="es-ES" sz="1400" kern="0" dirty="0">
                <a:ea typeface="Verdana" panose="020B0604030504040204" pitchFamily="34" charset="0"/>
                <a:cs typeface="Verdana" panose="020B0604030504040204" pitchFamily="34" charset="0"/>
              </a:rPr>
              <a:t>A la hora de analizar si existe o no </a:t>
            </a:r>
            <a:r>
              <a:rPr lang="es-ES" altLang="es-ES" sz="1400" u="sng" kern="0" dirty="0">
                <a:ea typeface="Verdana" panose="020B0604030504040204" pitchFamily="34" charset="0"/>
                <a:cs typeface="Verdana" panose="020B0604030504040204" pitchFamily="34" charset="0"/>
              </a:rPr>
              <a:t>infracción</a:t>
            </a:r>
            <a:r>
              <a:rPr lang="es-ES" altLang="es-ES" sz="1400" kern="0" dirty="0">
                <a:ea typeface="Verdana" panose="020B0604030504040204" pitchFamily="34" charset="0"/>
                <a:cs typeface="Verdana" panose="020B0604030504040204" pitchFamily="34" charset="0"/>
              </a:rPr>
              <a:t> deberá considerarse si el objeto analizado reproduce </a:t>
            </a:r>
            <a:r>
              <a:rPr lang="es-ES" altLang="es-ES" sz="1400" u="sng" kern="0" dirty="0">
                <a:ea typeface="Verdana" panose="020B0604030504040204" pitchFamily="34" charset="0"/>
                <a:cs typeface="Verdana" panose="020B0604030504040204" pitchFamily="34" charset="0"/>
              </a:rPr>
              <a:t>todas las características</a:t>
            </a:r>
            <a:r>
              <a:rPr lang="es-ES" altLang="es-ES" sz="1400" kern="0" dirty="0">
                <a:ea typeface="Verdana" panose="020B0604030504040204" pitchFamily="34" charset="0"/>
                <a:cs typeface="Verdana" panose="020B0604030504040204" pitchFamily="34" charset="0"/>
              </a:rPr>
              <a:t> recogidas en al menos una de las </a:t>
            </a:r>
            <a:r>
              <a:rPr lang="es-ES" altLang="es-ES" sz="1400" u="sng" kern="0" dirty="0">
                <a:ea typeface="Verdana" panose="020B0604030504040204" pitchFamily="34" charset="0"/>
                <a:cs typeface="Verdana" panose="020B0604030504040204" pitchFamily="34" charset="0"/>
              </a:rPr>
              <a:t>reivindicaciones</a:t>
            </a:r>
            <a:r>
              <a:rPr lang="es-ES" altLang="es-ES" sz="1400" kern="0" dirty="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486543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8322F8-40DD-844D-87D6-1A92857F6B93}"/>
              </a:ext>
            </a:extLst>
          </p:cNvPr>
          <p:cNvSpPr txBox="1"/>
          <p:nvPr/>
        </p:nvSpPr>
        <p:spPr>
          <a:xfrm>
            <a:off x="1948069" y="1985522"/>
            <a:ext cx="6397909" cy="820738"/>
          </a:xfrm>
          <a:prstGeom prst="rect">
            <a:avLst/>
          </a:prstGeom>
          <a:noFill/>
        </p:spPr>
        <p:txBody>
          <a:bodyPr wrap="square" lIns="0" tIns="0" rIns="0" bIns="0" rtlCol="0">
            <a:spAutoFit/>
          </a:bodyPr>
          <a:lstStyle/>
          <a:p>
            <a:pPr>
              <a:lnSpc>
                <a:spcPts val="3200"/>
              </a:lnSpc>
            </a:pPr>
            <a:r>
              <a:rPr lang="es-ES" sz="3200" cap="all" spc="50" dirty="0">
                <a:solidFill>
                  <a:schemeClr val="accent2"/>
                </a:solidFill>
                <a:latin typeface="Lato Black" panose="020F0A02020204030203" pitchFamily="34" charset="0"/>
              </a:rPr>
              <a:t>Estrategia de protección</a:t>
            </a:r>
          </a:p>
          <a:p>
            <a:pPr>
              <a:lnSpc>
                <a:spcPts val="3200"/>
              </a:lnSpc>
            </a:pPr>
            <a:r>
              <a:rPr lang="es-ES" sz="3200" cap="all" spc="50" dirty="0">
                <a:solidFill>
                  <a:schemeClr val="bg1"/>
                </a:solidFill>
                <a:latin typeface="Lato Black" panose="020F0A02020204030203" pitchFamily="34" charset="0"/>
              </a:rPr>
              <a:t>De la innovación</a:t>
            </a:r>
          </a:p>
        </p:txBody>
      </p:sp>
      <p:sp>
        <p:nvSpPr>
          <p:cNvPr id="5" name="Rectángulo">
            <a:extLst>
              <a:ext uri="{FF2B5EF4-FFF2-40B4-BE49-F238E27FC236}">
                <a16:creationId xmlns:a16="http://schemas.microsoft.com/office/drawing/2014/main" xmlns="" id="{C7D0AA48-4CA4-884F-A37C-85B794314461}"/>
              </a:ext>
            </a:extLst>
          </p:cNvPr>
          <p:cNvSpPr/>
          <p:nvPr/>
        </p:nvSpPr>
        <p:spPr>
          <a:xfrm>
            <a:off x="0" y="1741596"/>
            <a:ext cx="1948069" cy="47963"/>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6" name="Figura">
            <a:extLst>
              <a:ext uri="{FF2B5EF4-FFF2-40B4-BE49-F238E27FC236}">
                <a16:creationId xmlns:a16="http://schemas.microsoft.com/office/drawing/2014/main" xmlns="" id="{077104AD-8615-BA45-AB99-E2BCCFE94A83}"/>
              </a:ext>
            </a:extLst>
          </p:cNvPr>
          <p:cNvSpPr/>
          <p:nvPr/>
        </p:nvSpPr>
        <p:spPr>
          <a:xfrm>
            <a:off x="1439629" y="1030041"/>
            <a:ext cx="508440" cy="508658"/>
          </a:xfrm>
          <a:custGeom>
            <a:avLst/>
            <a:gdLst/>
            <a:ahLst/>
            <a:cxnLst>
              <a:cxn ang="0">
                <a:pos x="wd2" y="hd2"/>
              </a:cxn>
              <a:cxn ang="5400000">
                <a:pos x="wd2" y="hd2"/>
              </a:cxn>
              <a:cxn ang="10800000">
                <a:pos x="wd2" y="hd2"/>
              </a:cxn>
              <a:cxn ang="16200000">
                <a:pos x="wd2" y="hd2"/>
              </a:cxn>
            </a:cxnLst>
            <a:rect l="0" t="0" r="r" b="b"/>
            <a:pathLst>
              <a:path w="21600" h="21600" extrusionOk="0">
                <a:moveTo>
                  <a:pt x="13495" y="0"/>
                </a:moveTo>
                <a:cubicBezTo>
                  <a:pt x="9021" y="0"/>
                  <a:pt x="5400" y="3627"/>
                  <a:pt x="5400" y="8101"/>
                </a:cubicBezTo>
                <a:cubicBezTo>
                  <a:pt x="5400" y="9469"/>
                  <a:pt x="5742" y="10754"/>
                  <a:pt x="6342" y="11884"/>
                </a:cubicBezTo>
                <a:lnTo>
                  <a:pt x="711" y="17522"/>
                </a:lnTo>
                <a:cubicBezTo>
                  <a:pt x="271" y="17955"/>
                  <a:pt x="0" y="18553"/>
                  <a:pt x="0" y="19219"/>
                </a:cubicBezTo>
                <a:cubicBezTo>
                  <a:pt x="0" y="20535"/>
                  <a:pt x="1065" y="21600"/>
                  <a:pt x="2382" y="21600"/>
                </a:cubicBezTo>
                <a:cubicBezTo>
                  <a:pt x="3047" y="21600"/>
                  <a:pt x="3647" y="21330"/>
                  <a:pt x="4080" y="20890"/>
                </a:cubicBezTo>
                <a:lnTo>
                  <a:pt x="9711" y="15261"/>
                </a:lnTo>
                <a:cubicBezTo>
                  <a:pt x="10842" y="15862"/>
                  <a:pt x="12124" y="16202"/>
                  <a:pt x="13495" y="16202"/>
                </a:cubicBezTo>
                <a:cubicBezTo>
                  <a:pt x="17970" y="16202"/>
                  <a:pt x="21600" y="12576"/>
                  <a:pt x="21600" y="8101"/>
                </a:cubicBezTo>
                <a:cubicBezTo>
                  <a:pt x="21600" y="3627"/>
                  <a:pt x="17970" y="0"/>
                  <a:pt x="13495" y="0"/>
                </a:cubicBezTo>
                <a:close/>
                <a:moveTo>
                  <a:pt x="13495" y="1347"/>
                </a:moveTo>
                <a:cubicBezTo>
                  <a:pt x="17224" y="1347"/>
                  <a:pt x="20252" y="4373"/>
                  <a:pt x="20252" y="8101"/>
                </a:cubicBezTo>
                <a:cubicBezTo>
                  <a:pt x="20252" y="11829"/>
                  <a:pt x="17224" y="14855"/>
                  <a:pt x="13495" y="14855"/>
                </a:cubicBezTo>
                <a:cubicBezTo>
                  <a:pt x="9767" y="14855"/>
                  <a:pt x="6748" y="11829"/>
                  <a:pt x="6748" y="8101"/>
                </a:cubicBezTo>
                <a:cubicBezTo>
                  <a:pt x="6748" y="4373"/>
                  <a:pt x="9767" y="1347"/>
                  <a:pt x="13495" y="1347"/>
                </a:cubicBezTo>
                <a:close/>
                <a:moveTo>
                  <a:pt x="13495" y="3377"/>
                </a:moveTo>
                <a:cubicBezTo>
                  <a:pt x="10885" y="3377"/>
                  <a:pt x="8769" y="5491"/>
                  <a:pt x="8769" y="8101"/>
                </a:cubicBezTo>
                <a:cubicBezTo>
                  <a:pt x="8769" y="8287"/>
                  <a:pt x="8924" y="8433"/>
                  <a:pt x="9111" y="8433"/>
                </a:cubicBezTo>
                <a:cubicBezTo>
                  <a:pt x="9297" y="8433"/>
                  <a:pt x="9452" y="8287"/>
                  <a:pt x="9452" y="8101"/>
                </a:cubicBezTo>
                <a:cubicBezTo>
                  <a:pt x="9452" y="5864"/>
                  <a:pt x="11258" y="4051"/>
                  <a:pt x="13495" y="4051"/>
                </a:cubicBezTo>
                <a:cubicBezTo>
                  <a:pt x="13682" y="4051"/>
                  <a:pt x="13837" y="3895"/>
                  <a:pt x="13837" y="3709"/>
                </a:cubicBezTo>
                <a:cubicBezTo>
                  <a:pt x="13837" y="3523"/>
                  <a:pt x="13682" y="3377"/>
                  <a:pt x="13495" y="3377"/>
                </a:cubicBezTo>
                <a:close/>
                <a:moveTo>
                  <a:pt x="6997" y="12918"/>
                </a:moveTo>
                <a:cubicBezTo>
                  <a:pt x="7473" y="13560"/>
                  <a:pt x="8036" y="14119"/>
                  <a:pt x="8677" y="14597"/>
                </a:cubicBezTo>
                <a:cubicBezTo>
                  <a:pt x="8677" y="14597"/>
                  <a:pt x="3231" y="20041"/>
                  <a:pt x="3231" y="20041"/>
                </a:cubicBezTo>
                <a:cubicBezTo>
                  <a:pt x="3013" y="20265"/>
                  <a:pt x="2718" y="20410"/>
                  <a:pt x="2382" y="20410"/>
                </a:cubicBezTo>
                <a:cubicBezTo>
                  <a:pt x="1723" y="20410"/>
                  <a:pt x="1191" y="19877"/>
                  <a:pt x="1191" y="19219"/>
                </a:cubicBezTo>
                <a:cubicBezTo>
                  <a:pt x="1191" y="18883"/>
                  <a:pt x="1326" y="18579"/>
                  <a:pt x="1551" y="18361"/>
                </a:cubicBezTo>
                <a:lnTo>
                  <a:pt x="6997" y="12918"/>
                </a:lnTo>
                <a:close/>
              </a:path>
            </a:pathLst>
          </a:custGeom>
          <a:solidFill>
            <a:srgbClr val="FFFFFF"/>
          </a:solidFill>
          <a:ln w="12700">
            <a:miter lim="400000"/>
          </a:ln>
        </p:spPr>
        <p:txBody>
          <a:bodyPr lIns="38100" tIns="38100" rIns="38100" bIns="38100" anchor="ctr"/>
          <a:lstStyle/>
          <a:p>
            <a:pPr>
              <a:defRPr sz="3200">
                <a:solidFill>
                  <a:srgbClr val="FFFFFF"/>
                </a:solidFill>
              </a:defRPr>
            </a:pPr>
            <a:endParaRPr/>
          </a:p>
        </p:txBody>
      </p:sp>
      <p:sp>
        <p:nvSpPr>
          <p:cNvPr id="7" name="Figura">
            <a:hlinkClick r:id="" action="ppaction://hlinkshowjump?jump=nextslide"/>
            <a:extLst>
              <a:ext uri="{FF2B5EF4-FFF2-40B4-BE49-F238E27FC236}">
                <a16:creationId xmlns:a16="http://schemas.microsoft.com/office/drawing/2014/main" xmlns="" id="{4A1B7809-22B5-DB40-A8EB-A4CB9749602A}"/>
              </a:ext>
            </a:extLst>
          </p:cNvPr>
          <p:cNvSpPr/>
          <p:nvPr/>
        </p:nvSpPr>
        <p:spPr>
          <a:xfrm rot="5400000">
            <a:off x="4289752" y="3999506"/>
            <a:ext cx="564496" cy="564496"/>
          </a:xfrm>
          <a:custGeom>
            <a:avLst/>
            <a:gdLst/>
            <a:ahLst/>
            <a:cxnLst>
              <a:cxn ang="0">
                <a:pos x="wd2" y="hd2"/>
              </a:cxn>
              <a:cxn ang="5400000">
                <a:pos x="wd2" y="hd2"/>
              </a:cxn>
              <a:cxn ang="10800000">
                <a:pos x="wd2" y="hd2"/>
              </a:cxn>
              <a:cxn ang="16200000">
                <a:pos x="wd2" y="hd2"/>
              </a:cxn>
            </a:cxnLst>
            <a:rect l="0" t="0" r="r" b="b"/>
            <a:pathLst>
              <a:path w="21600" h="21600" extrusionOk="0">
                <a:moveTo>
                  <a:pt x="8116" y="6241"/>
                </a:moveTo>
                <a:cubicBezTo>
                  <a:pt x="12298" y="10800"/>
                  <a:pt x="12298" y="10800"/>
                  <a:pt x="12298" y="10800"/>
                </a:cubicBezTo>
                <a:cubicBezTo>
                  <a:pt x="8116" y="15359"/>
                  <a:pt x="8116" y="15359"/>
                  <a:pt x="8116" y="15359"/>
                </a:cubicBezTo>
                <a:cubicBezTo>
                  <a:pt x="7758" y="15717"/>
                  <a:pt x="7758" y="16306"/>
                  <a:pt x="8116" y="16664"/>
                </a:cubicBezTo>
                <a:cubicBezTo>
                  <a:pt x="8475" y="17023"/>
                  <a:pt x="9054" y="17023"/>
                  <a:pt x="9403" y="16664"/>
                </a:cubicBezTo>
                <a:cubicBezTo>
                  <a:pt x="14513" y="11453"/>
                  <a:pt x="14513" y="11453"/>
                  <a:pt x="14513" y="11453"/>
                </a:cubicBezTo>
                <a:cubicBezTo>
                  <a:pt x="14872" y="11094"/>
                  <a:pt x="14872" y="10506"/>
                  <a:pt x="14513" y="10147"/>
                </a:cubicBezTo>
                <a:cubicBezTo>
                  <a:pt x="9403" y="4936"/>
                  <a:pt x="9403" y="4936"/>
                  <a:pt x="9403" y="4936"/>
                </a:cubicBezTo>
                <a:cubicBezTo>
                  <a:pt x="9054" y="4577"/>
                  <a:pt x="8475" y="4577"/>
                  <a:pt x="8116" y="4936"/>
                </a:cubicBezTo>
                <a:cubicBezTo>
                  <a:pt x="7758" y="5294"/>
                  <a:pt x="7758" y="5883"/>
                  <a:pt x="8116" y="6241"/>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20203" y="10800"/>
                </a:moveTo>
                <a:cubicBezTo>
                  <a:pt x="20203" y="15993"/>
                  <a:pt x="15993" y="20203"/>
                  <a:pt x="10800" y="20203"/>
                </a:cubicBezTo>
                <a:cubicBezTo>
                  <a:pt x="5607" y="20203"/>
                  <a:pt x="1397" y="15993"/>
                  <a:pt x="1397" y="10800"/>
                </a:cubicBezTo>
                <a:cubicBezTo>
                  <a:pt x="1397" y="5607"/>
                  <a:pt x="5607" y="1397"/>
                  <a:pt x="10800" y="1397"/>
                </a:cubicBezTo>
                <a:cubicBezTo>
                  <a:pt x="15993" y="1397"/>
                  <a:pt x="20203" y="5607"/>
                  <a:pt x="20203" y="10800"/>
                </a:cubicBezTo>
                <a:close/>
              </a:path>
            </a:pathLst>
          </a:custGeom>
          <a:solidFill>
            <a:srgbClr val="FFFFFF"/>
          </a:solidFill>
          <a:ln w="12700">
            <a:miter lim="400000"/>
          </a:ln>
        </p:spPr>
        <p:txBody>
          <a:bodyPr lIns="121919" tIns="121919" rIns="121919" bIns="121919"/>
          <a:lstStyle/>
          <a:p>
            <a:pPr>
              <a:defRPr sz="3200">
                <a:solidFill>
                  <a:srgbClr val="FFFFFF"/>
                </a:solidFill>
              </a:defRPr>
            </a:pPr>
            <a:endParaRPr/>
          </a:p>
        </p:txBody>
      </p:sp>
    </p:spTree>
    <p:extLst>
      <p:ext uri="{BB962C8B-B14F-4D97-AF65-F5344CB8AC3E}">
        <p14:creationId xmlns:p14="http://schemas.microsoft.com/office/powerpoint/2010/main" val="3281191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wipe(left)">
                                      <p:cBhvr>
                                        <p:cTn id="11" dur="700"/>
                                        <p:tgtEl>
                                          <p:spTgt spid="5"/>
                                        </p:tgtEl>
                                      </p:cBhvr>
                                    </p:animEffect>
                                  </p:childTnLst>
                                </p:cTn>
                              </p:par>
                            </p:childTnLst>
                          </p:cTn>
                        </p:par>
                        <p:par>
                          <p:cTn id="12" fill="hold">
                            <p:stCondLst>
                              <p:cond delay="1200"/>
                            </p:stCondLst>
                            <p:childTnLst>
                              <p:par>
                                <p:cTn id="13" presetID="19" presetClass="entr" presetSubtype="10" fill="hold" grpId="0" nodeType="afterEffect">
                                  <p:stCondLst>
                                    <p:cond delay="0"/>
                                  </p:stCondLst>
                                  <p:iterate>
                                    <p:tmAbs val="0"/>
                                  </p:iterate>
                                  <p:childTnLst>
                                    <p:set>
                                      <p:cBhvr>
                                        <p:cTn id="14" fill="hold"/>
                                        <p:tgtEl>
                                          <p:spTgt spid="6"/>
                                        </p:tgtEl>
                                        <p:attrNameLst>
                                          <p:attrName>style.visibility</p:attrName>
                                        </p:attrNameLst>
                                      </p:cBhvr>
                                      <p:to>
                                        <p:strVal val="visible"/>
                                      </p:to>
                                    </p:set>
                                    <p:anim calcmode="lin" valueType="num">
                                      <p:cBhvr>
                                        <p:cTn id="15" dur="499" fill="hold"/>
                                        <p:tgtEl>
                                          <p:spTgt spid="6"/>
                                        </p:tgtEl>
                                        <p:attrNameLst>
                                          <p:attrName>ppt_w</p:attrName>
                                        </p:attrNameLst>
                                      </p:cBhvr>
                                      <p:tavLst>
                                        <p:tav tm="0" fmla="#ppt_w*sin(2.5*pi*$)">
                                          <p:val>
                                            <p:fltVal val="0"/>
                                          </p:val>
                                        </p:tav>
                                        <p:tav tm="100000">
                                          <p:val>
                                            <p:fltVal val="1"/>
                                          </p:val>
                                        </p:tav>
                                      </p:tavLst>
                                    </p:anim>
                                    <p:anim calcmode="lin" valueType="num">
                                      <p:cBhvr>
                                        <p:cTn id="16" dur="499"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1699"/>
                            </p:stCondLst>
                            <p:childTnLst>
                              <p:par>
                                <p:cTn id="18" presetID="19" presetClass="entr" presetSubtype="5" fill="hold" grpId="0" nodeType="afterEffect">
                                  <p:stCondLst>
                                    <p:cond delay="0"/>
                                  </p:stCondLst>
                                  <p:iterate>
                                    <p:tmAbs val="0"/>
                                  </p:iterate>
                                  <p:childTnLst>
                                    <p:set>
                                      <p:cBhvr>
                                        <p:cTn id="19" fill="hold"/>
                                        <p:tgtEl>
                                          <p:spTgt spid="7"/>
                                        </p:tgtEl>
                                        <p:attrNameLst>
                                          <p:attrName>style.visibility</p:attrName>
                                        </p:attrNameLst>
                                      </p:cBhvr>
                                      <p:to>
                                        <p:strVal val="visible"/>
                                      </p:to>
                                    </p:set>
                                    <p:anim calcmode="lin" valueType="num">
                                      <p:cBhvr>
                                        <p:cTn id="20" dur="700" fill="hold"/>
                                        <p:tgtEl>
                                          <p:spTgt spid="7"/>
                                        </p:tgtEl>
                                        <p:attrNameLst>
                                          <p:attrName>ppt_w</p:attrName>
                                        </p:attrNameLst>
                                      </p:cBhvr>
                                      <p:tavLst>
                                        <p:tav tm="0">
                                          <p:val>
                                            <p:strVal val="#ppt_w"/>
                                          </p:val>
                                        </p:tav>
                                        <p:tav tm="100000">
                                          <p:val>
                                            <p:strVal val="#ppt_w"/>
                                          </p:val>
                                        </p:tav>
                                      </p:tavLst>
                                    </p:anim>
                                    <p:anim calcmode="lin" valueType="num">
                                      <p:cBhvr>
                                        <p:cTn id="21" dur="700" fill="hold"/>
                                        <p:tgtEl>
                                          <p:spTgt spid="7"/>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advAuto="0"/>
      <p:bldP spid="6" grpId="0" animBg="1" advAuto="0"/>
      <p:bldP spid="7"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Tengo un resultado interesante</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a:t>¿y ahora qué?</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9" name="Rectangle 8"/>
          <p:cNvSpPr>
            <a:spLocks noChangeArrowheads="1"/>
          </p:cNvSpPr>
          <p:nvPr/>
        </p:nvSpPr>
        <p:spPr bwMode="auto">
          <a:xfrm>
            <a:off x="250825" y="1184546"/>
            <a:ext cx="8893175" cy="3619452"/>
          </a:xfrm>
          <a:prstGeom prst="rect">
            <a:avLst/>
          </a:prstGeom>
          <a:noFill/>
          <a:ln w="9525">
            <a:noFill/>
            <a:miter lim="800000"/>
            <a:headEnd/>
            <a:tailEnd/>
          </a:ln>
        </p:spPr>
        <p:txBody>
          <a:bodyPr>
            <a:spAutoFit/>
          </a:bodyPr>
          <a:lstStyle/>
          <a:p>
            <a:pPr algn="just" eaLnBrk="0" hangingPunct="0">
              <a:spcBef>
                <a:spcPct val="20000"/>
              </a:spcBef>
              <a:buFontTx/>
              <a:buChar char="•"/>
              <a:defRPr/>
            </a:pPr>
            <a:r>
              <a:rPr lang="es-ES_tradnl" sz="1800" dirty="0">
                <a:latin typeface="Verdana" panose="020B0604030504040204" pitchFamily="34" charset="0"/>
                <a:ea typeface="Verdana" panose="020B0604030504040204" pitchFamily="34" charset="0"/>
                <a:cs typeface="Verdana" panose="020B0604030504040204" pitchFamily="34" charset="0"/>
              </a:rPr>
              <a:t> Decisión empresarial en función de:</a:t>
            </a:r>
          </a:p>
          <a:p>
            <a:pPr lvl="1" algn="just" eaLnBrk="0" hangingPunct="0">
              <a:spcBef>
                <a:spcPct val="20000"/>
              </a:spcBef>
              <a:buFontTx/>
              <a:buChar char="•"/>
              <a:defRPr/>
            </a:pPr>
            <a:r>
              <a:rPr lang="es-ES_tradnl" sz="1800" dirty="0">
                <a:latin typeface="Verdana" panose="020B0604030504040204" pitchFamily="34" charset="0"/>
                <a:ea typeface="Verdana" panose="020B0604030504040204" pitchFamily="34" charset="0"/>
                <a:cs typeface="Verdana" panose="020B0604030504040204" pitchFamily="34" charset="0"/>
              </a:rPr>
              <a:t> Naturaleza del invento</a:t>
            </a:r>
          </a:p>
          <a:p>
            <a:pPr lvl="1" algn="just" eaLnBrk="0" hangingPunct="0">
              <a:spcBef>
                <a:spcPct val="20000"/>
              </a:spcBef>
              <a:buFontTx/>
              <a:buChar char="•"/>
              <a:defRPr/>
            </a:pPr>
            <a:r>
              <a:rPr lang="es-ES_tradnl" sz="1800" dirty="0">
                <a:latin typeface="Verdana" panose="020B0604030504040204" pitchFamily="34" charset="0"/>
                <a:ea typeface="Verdana" panose="020B0604030504040204" pitchFamily="34" charset="0"/>
                <a:cs typeface="Verdana" panose="020B0604030504040204" pitchFamily="34" charset="0"/>
              </a:rPr>
              <a:t> Importancia económica</a:t>
            </a:r>
          </a:p>
          <a:p>
            <a:pPr lvl="1" algn="just" eaLnBrk="0" hangingPunct="0">
              <a:spcBef>
                <a:spcPct val="20000"/>
              </a:spcBef>
              <a:buFontTx/>
              <a:buChar char="•"/>
              <a:defRPr/>
            </a:pPr>
            <a:r>
              <a:rPr lang="es-ES_tradnl" sz="1800" dirty="0">
                <a:latin typeface="Verdana" panose="020B0604030504040204" pitchFamily="34" charset="0"/>
                <a:ea typeface="Verdana" panose="020B0604030504040204" pitchFamily="34" charset="0"/>
                <a:cs typeface="Verdana" panose="020B0604030504040204" pitchFamily="34" charset="0"/>
              </a:rPr>
              <a:t> Calidad inventiva</a:t>
            </a:r>
          </a:p>
          <a:p>
            <a:pPr algn="just" eaLnBrk="0" hangingPunct="0">
              <a:spcBef>
                <a:spcPct val="20000"/>
              </a:spcBef>
              <a:buFontTx/>
              <a:buChar char="•"/>
              <a:defRPr/>
            </a:pPr>
            <a:r>
              <a:rPr lang="es-ES_tradnl" sz="1800" dirty="0">
                <a:latin typeface="Verdana" panose="020B0604030504040204" pitchFamily="34" charset="0"/>
                <a:ea typeface="Verdana" panose="020B0604030504040204" pitchFamily="34" charset="0"/>
                <a:cs typeface="Verdana" panose="020B0604030504040204" pitchFamily="34" charset="0"/>
              </a:rPr>
              <a:t> Área geográfica de interés</a:t>
            </a:r>
          </a:p>
          <a:p>
            <a:pPr lvl="1" algn="just" eaLnBrk="0" hangingPunct="0">
              <a:spcBef>
                <a:spcPct val="20000"/>
              </a:spcBef>
              <a:buFontTx/>
              <a:buChar char="•"/>
              <a:defRPr/>
            </a:pPr>
            <a:r>
              <a:rPr lang="es-ES_tradnl" sz="1800" dirty="0">
                <a:latin typeface="Verdana" panose="020B0604030504040204" pitchFamily="34" charset="0"/>
                <a:ea typeface="Verdana" panose="020B0604030504040204" pitchFamily="34" charset="0"/>
                <a:cs typeface="Verdana" panose="020B0604030504040204" pitchFamily="34" charset="0"/>
              </a:rPr>
              <a:t> Implantación de mercado</a:t>
            </a:r>
          </a:p>
          <a:p>
            <a:pPr lvl="1" algn="just" eaLnBrk="0" hangingPunct="0">
              <a:spcBef>
                <a:spcPct val="20000"/>
              </a:spcBef>
              <a:buFontTx/>
              <a:buChar char="•"/>
              <a:defRPr/>
            </a:pPr>
            <a:r>
              <a:rPr lang="es-ES_tradnl" sz="1800" dirty="0">
                <a:latin typeface="Verdana" panose="020B0604030504040204" pitchFamily="34" charset="0"/>
                <a:ea typeface="Verdana" panose="020B0604030504040204" pitchFamily="34" charset="0"/>
                <a:cs typeface="Verdana" panose="020B0604030504040204" pitchFamily="34" charset="0"/>
              </a:rPr>
              <a:t> Posibilidad de licenciar</a:t>
            </a:r>
          </a:p>
          <a:p>
            <a:pPr algn="just" eaLnBrk="0" hangingPunct="0">
              <a:spcBef>
                <a:spcPct val="20000"/>
              </a:spcBef>
              <a:buFontTx/>
              <a:buChar char="•"/>
              <a:defRPr/>
            </a:pPr>
            <a:r>
              <a:rPr lang="es-ES_tradnl" sz="1800" dirty="0">
                <a:latin typeface="Verdana" panose="020B0604030504040204" pitchFamily="34" charset="0"/>
                <a:ea typeface="Verdana" panose="020B0604030504040204" pitchFamily="34" charset="0"/>
                <a:cs typeface="Verdana" panose="020B0604030504040204" pitchFamily="34" charset="0"/>
              </a:rPr>
              <a:t> Costes</a:t>
            </a:r>
          </a:p>
          <a:p>
            <a:pPr lvl="1" algn="just" eaLnBrk="0" hangingPunct="0">
              <a:spcBef>
                <a:spcPct val="20000"/>
              </a:spcBef>
              <a:buFontTx/>
              <a:buChar char="•"/>
              <a:defRPr/>
            </a:pPr>
            <a:r>
              <a:rPr lang="es-ES_tradnl" sz="1800" dirty="0">
                <a:latin typeface="Verdana" panose="020B0604030504040204" pitchFamily="34" charset="0"/>
                <a:ea typeface="Verdana" panose="020B0604030504040204" pitchFamily="34" charset="0"/>
                <a:cs typeface="Verdana" panose="020B0604030504040204" pitchFamily="34" charset="0"/>
              </a:rPr>
              <a:t> Elaboración de presupuesto y </a:t>
            </a:r>
          </a:p>
          <a:p>
            <a:pPr lvl="1" algn="just" eaLnBrk="0" hangingPunct="0">
              <a:spcBef>
                <a:spcPct val="20000"/>
              </a:spcBef>
              <a:defRPr/>
            </a:pPr>
            <a:r>
              <a:rPr lang="es-ES_tradnl" sz="1800" dirty="0">
                <a:latin typeface="Verdana" panose="020B0604030504040204" pitchFamily="34" charset="0"/>
                <a:ea typeface="Verdana" panose="020B0604030504040204" pitchFamily="34" charset="0"/>
                <a:cs typeface="Verdana" panose="020B0604030504040204" pitchFamily="34" charset="0"/>
              </a:rPr>
              <a:t>periodificación a lo largo del tiempo</a:t>
            </a:r>
          </a:p>
          <a:p>
            <a:pPr algn="just" eaLnBrk="0" hangingPunct="0">
              <a:spcBef>
                <a:spcPct val="20000"/>
              </a:spcBef>
              <a:buFontTx/>
              <a:buChar char="•"/>
              <a:defRPr/>
            </a:pPr>
            <a:endParaRPr lang="es-ES_tradnl" dirty="0"/>
          </a:p>
        </p:txBody>
      </p:sp>
      <p:grpSp>
        <p:nvGrpSpPr>
          <p:cNvPr id="10" name="6 Grupo"/>
          <p:cNvGrpSpPr>
            <a:grpSpLocks/>
          </p:cNvGrpSpPr>
          <p:nvPr/>
        </p:nvGrpSpPr>
        <p:grpSpPr bwMode="auto">
          <a:xfrm>
            <a:off x="5354389" y="1753369"/>
            <a:ext cx="3384550" cy="2806700"/>
            <a:chOff x="5029200" y="2690813"/>
            <a:chExt cx="3886200" cy="2967037"/>
          </a:xfrm>
        </p:grpSpPr>
        <p:pic>
          <p:nvPicPr>
            <p:cNvPr id="1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029200"/>
              <a:ext cx="33528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690813"/>
              <a:ext cx="259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34290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581400"/>
              <a:ext cx="10604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080" y="960140"/>
            <a:ext cx="35004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750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prioridad</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9" name="Rectangle 8"/>
          <p:cNvSpPr>
            <a:spLocks noChangeArrowheads="1"/>
          </p:cNvSpPr>
          <p:nvPr/>
        </p:nvSpPr>
        <p:spPr bwMode="auto">
          <a:xfrm>
            <a:off x="584201" y="1184546"/>
            <a:ext cx="8102599" cy="2203680"/>
          </a:xfrm>
          <a:prstGeom prst="rect">
            <a:avLst/>
          </a:prstGeom>
          <a:noFill/>
          <a:ln w="9525">
            <a:noFill/>
            <a:miter lim="800000"/>
            <a:headEnd/>
            <a:tailEnd/>
          </a:ln>
        </p:spPr>
        <p:txBody>
          <a:bodyPr wrap="square">
            <a:spAutoFit/>
          </a:bodyPr>
          <a:lstStyle/>
          <a:p>
            <a:pPr marL="342900" indent="-342900" eaLnBrk="0" hangingPunct="0">
              <a:spcBef>
                <a:spcPct val="20000"/>
              </a:spcBef>
              <a:defRPr/>
            </a:pPr>
            <a:r>
              <a:rPr lang="es-ES_tradnl" sz="1400" kern="0" dirty="0">
                <a:solidFill>
                  <a:srgbClr val="007481"/>
                </a:solidFill>
                <a:latin typeface="Lato Bold"/>
                <a:ea typeface="Verdana" panose="020B0604030504040204" pitchFamily="34" charset="0"/>
                <a:cs typeface="Verdana" panose="020B0604030504040204" pitchFamily="34" charset="0"/>
              </a:rPr>
              <a:t>Convenio de la Unión de París 1883, art. 4 A.</a:t>
            </a:r>
          </a:p>
          <a:p>
            <a:pPr marL="342900" indent="-342900" eaLnBrk="0" hangingPunct="0">
              <a:spcBef>
                <a:spcPct val="20000"/>
              </a:spcBef>
              <a:defRPr/>
            </a:pPr>
            <a:endParaRPr lang="es-ES_tradnl" sz="1400" kern="0" dirty="0">
              <a:solidFill>
                <a:srgbClr val="007481"/>
              </a:solidFill>
              <a:latin typeface="Lato Bold"/>
              <a:ea typeface="Verdana" panose="020B0604030504040204" pitchFamily="34" charset="0"/>
              <a:cs typeface="Verdana" panose="020B0604030504040204" pitchFamily="34" charset="0"/>
            </a:endParaRPr>
          </a:p>
          <a:p>
            <a:pPr marL="342900" indent="-342900" algn="just" eaLnBrk="0" hangingPunct="0">
              <a:spcBef>
                <a:spcPct val="20000"/>
              </a:spcBef>
              <a:buFontTx/>
              <a:buChar char="•"/>
              <a:defRPr/>
            </a:pPr>
            <a:r>
              <a:rPr lang="es-ES_tradnl" sz="1400" kern="0" dirty="0">
                <a:solidFill>
                  <a:srgbClr val="007481"/>
                </a:solidFill>
                <a:latin typeface="Lato Bold"/>
                <a:ea typeface="Verdana" panose="020B0604030504040204" pitchFamily="34" charset="0"/>
                <a:cs typeface="Verdana" panose="020B0604030504040204" pitchFamily="34" charset="0"/>
              </a:rPr>
              <a:t>Año de prioridad: el titular de una patente dispone de un año de reserva de sus derechos en los países contratantes del Tratado, a partir de la fecha en que se hubiere presentado la primera solicitud.</a:t>
            </a:r>
          </a:p>
          <a:p>
            <a:pPr algn="just" eaLnBrk="0" hangingPunct="0">
              <a:spcBef>
                <a:spcPct val="20000"/>
              </a:spcBef>
              <a:defRPr/>
            </a:pPr>
            <a:endParaRPr lang="es-ES_tradnl" sz="1400" kern="0" dirty="0">
              <a:solidFill>
                <a:srgbClr val="007481"/>
              </a:solidFill>
              <a:latin typeface="Lato Bold"/>
              <a:ea typeface="Verdana" panose="020B0604030504040204" pitchFamily="34" charset="0"/>
              <a:cs typeface="Verdana" panose="020B0604030504040204" pitchFamily="34" charset="0"/>
            </a:endParaRPr>
          </a:p>
          <a:p>
            <a:pPr marL="342900" indent="-342900" algn="just" eaLnBrk="0" hangingPunct="0">
              <a:spcBef>
                <a:spcPct val="20000"/>
              </a:spcBef>
              <a:buFontTx/>
              <a:buChar char="•"/>
              <a:defRPr/>
            </a:pPr>
            <a:r>
              <a:rPr lang="es-ES_tradnl" sz="1400" kern="0" dirty="0">
                <a:solidFill>
                  <a:srgbClr val="007481"/>
                </a:solidFill>
                <a:latin typeface="Lato Bold"/>
                <a:ea typeface="Verdana" panose="020B0604030504040204" pitchFamily="34" charset="0"/>
                <a:cs typeface="Verdana" panose="020B0604030504040204" pitchFamily="34" charset="0"/>
              </a:rPr>
              <a:t>Tras una solicitud de patente, el titular dispone de un año para pedir patentes en otros países, que constarán como solicitadas en el mismo momento que la primera, a efectos de valorar el estado de la técnica aplicable.</a:t>
            </a:r>
          </a:p>
        </p:txBody>
      </p:sp>
    </p:spTree>
    <p:extLst>
      <p:ext uri="{BB962C8B-B14F-4D97-AF65-F5344CB8AC3E}">
        <p14:creationId xmlns:p14="http://schemas.microsoft.com/office/powerpoint/2010/main" val="3258429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prioridad</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5" name="3 Marcador de contenido"/>
          <p:cNvSpPr txBox="1">
            <a:spLocks/>
          </p:cNvSpPr>
          <p:nvPr/>
        </p:nvSpPr>
        <p:spPr>
          <a:xfrm>
            <a:off x="1476375" y="958874"/>
            <a:ext cx="7210425" cy="442118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accent3"/>
              </a:buClr>
              <a:buSzPct val="100000"/>
              <a:buFont typeface="Roboto"/>
              <a:buChar char="■"/>
              <a:defRPr sz="1800" b="0" i="0" u="none" strike="noStrike" cap="none">
                <a:solidFill>
                  <a:schemeClr val="accent3"/>
                </a:solidFill>
                <a:latin typeface="+mj-lt"/>
                <a:ea typeface="Roboto"/>
                <a:cs typeface="Roboto"/>
                <a:sym typeface="Roboto"/>
              </a:defRPr>
            </a:lvl1pPr>
            <a:lvl2pPr marR="0" lvl="1" algn="l" rtl="0">
              <a:lnSpc>
                <a:spcPct val="115000"/>
              </a:lnSpc>
              <a:spcBef>
                <a:spcPts val="0"/>
              </a:spcBef>
              <a:spcAft>
                <a:spcPts val="1600"/>
              </a:spcAft>
              <a:buClr>
                <a:schemeClr val="accent3"/>
              </a:buClr>
              <a:buFont typeface="Roboto"/>
              <a:buChar char="○"/>
              <a:defRPr sz="1400" b="0" i="0" u="none" strike="noStrike" cap="none">
                <a:solidFill>
                  <a:schemeClr val="accent3"/>
                </a:solidFill>
                <a:latin typeface="Roboto"/>
                <a:ea typeface="Roboto"/>
                <a:cs typeface="Roboto"/>
                <a:sym typeface="Roboto"/>
              </a:defRPr>
            </a:lvl2pPr>
            <a:lvl3pPr marR="0" lvl="2" algn="l" rtl="0">
              <a:lnSpc>
                <a:spcPct val="115000"/>
              </a:lnSpc>
              <a:spcBef>
                <a:spcPts val="0"/>
              </a:spcBef>
              <a:spcAft>
                <a:spcPts val="1600"/>
              </a:spcAft>
              <a:buClr>
                <a:schemeClr val="accent3"/>
              </a:buClr>
              <a:buFont typeface="Roboto"/>
              <a:buChar char="■"/>
              <a:defRPr sz="1400" b="0" i="0" u="none" strike="noStrike" cap="none">
                <a:solidFill>
                  <a:schemeClr val="accent3"/>
                </a:solidFill>
                <a:latin typeface="Roboto"/>
                <a:ea typeface="Roboto"/>
                <a:cs typeface="Roboto"/>
                <a:sym typeface="Roboto"/>
              </a:defRPr>
            </a:lvl3pPr>
            <a:lvl4pPr marR="0" lvl="3" algn="l" rtl="0">
              <a:lnSpc>
                <a:spcPct val="115000"/>
              </a:lnSpc>
              <a:spcBef>
                <a:spcPts val="0"/>
              </a:spcBef>
              <a:spcAft>
                <a:spcPts val="1600"/>
              </a:spcAft>
              <a:buClr>
                <a:schemeClr val="accent3"/>
              </a:buClr>
              <a:buFont typeface="Roboto"/>
              <a:buChar char="●"/>
              <a:defRPr sz="1400" b="0" i="0" u="none" strike="noStrike" cap="none">
                <a:solidFill>
                  <a:schemeClr val="accent3"/>
                </a:solidFill>
                <a:latin typeface="Roboto"/>
                <a:ea typeface="Roboto"/>
                <a:cs typeface="Roboto"/>
                <a:sym typeface="Roboto"/>
              </a:defRPr>
            </a:lvl4pPr>
            <a:lvl5pPr marR="0" lvl="4" algn="l" rtl="0">
              <a:lnSpc>
                <a:spcPct val="115000"/>
              </a:lnSpc>
              <a:spcBef>
                <a:spcPts val="0"/>
              </a:spcBef>
              <a:spcAft>
                <a:spcPts val="1600"/>
              </a:spcAft>
              <a:buClr>
                <a:schemeClr val="accent3"/>
              </a:buClr>
              <a:buFont typeface="Roboto"/>
              <a:buChar char="○"/>
              <a:defRPr sz="1400" b="0" i="0" u="none" strike="noStrike" cap="none">
                <a:solidFill>
                  <a:schemeClr val="accent3"/>
                </a:solidFill>
                <a:latin typeface="Roboto"/>
                <a:ea typeface="Roboto"/>
                <a:cs typeface="Roboto"/>
                <a:sym typeface="Roboto"/>
              </a:defRPr>
            </a:lvl5pPr>
            <a:lvl6pPr marR="0" lvl="5" algn="l" rtl="0">
              <a:lnSpc>
                <a:spcPct val="115000"/>
              </a:lnSpc>
              <a:spcBef>
                <a:spcPts val="0"/>
              </a:spcBef>
              <a:spcAft>
                <a:spcPts val="1600"/>
              </a:spcAft>
              <a:buClr>
                <a:schemeClr val="accent3"/>
              </a:buClr>
              <a:buFont typeface="Roboto"/>
              <a:buChar char="■"/>
              <a:defRPr sz="1400" b="0" i="0" u="none" strike="noStrike" cap="none">
                <a:solidFill>
                  <a:schemeClr val="accent3"/>
                </a:solidFill>
                <a:latin typeface="Roboto"/>
                <a:ea typeface="Roboto"/>
                <a:cs typeface="Roboto"/>
                <a:sym typeface="Roboto"/>
              </a:defRPr>
            </a:lvl6pPr>
            <a:lvl7pPr marR="0" lvl="6" algn="l" rtl="0">
              <a:lnSpc>
                <a:spcPct val="115000"/>
              </a:lnSpc>
              <a:spcBef>
                <a:spcPts val="0"/>
              </a:spcBef>
              <a:spcAft>
                <a:spcPts val="1600"/>
              </a:spcAft>
              <a:buClr>
                <a:schemeClr val="accent3"/>
              </a:buClr>
              <a:buFont typeface="Roboto"/>
              <a:buChar char="●"/>
              <a:defRPr sz="1400" b="0" i="0" u="none" strike="noStrike" cap="none">
                <a:solidFill>
                  <a:schemeClr val="accent3"/>
                </a:solidFill>
                <a:latin typeface="Roboto"/>
                <a:ea typeface="Roboto"/>
                <a:cs typeface="Roboto"/>
                <a:sym typeface="Roboto"/>
              </a:defRPr>
            </a:lvl7pPr>
            <a:lvl8pPr marR="0" lvl="7" algn="l" rtl="0">
              <a:lnSpc>
                <a:spcPct val="115000"/>
              </a:lnSpc>
              <a:spcBef>
                <a:spcPts val="0"/>
              </a:spcBef>
              <a:spcAft>
                <a:spcPts val="1600"/>
              </a:spcAft>
              <a:buClr>
                <a:schemeClr val="accent3"/>
              </a:buClr>
              <a:buFont typeface="Roboto"/>
              <a:buChar char="○"/>
              <a:defRPr sz="1400" b="0" i="0" u="none" strike="noStrike" cap="none">
                <a:solidFill>
                  <a:schemeClr val="accent3"/>
                </a:solidFill>
                <a:latin typeface="Roboto"/>
                <a:ea typeface="Roboto"/>
                <a:cs typeface="Roboto"/>
                <a:sym typeface="Roboto"/>
              </a:defRPr>
            </a:lvl8pPr>
            <a:lvl9pPr marR="0" lvl="8" algn="l" rtl="0">
              <a:lnSpc>
                <a:spcPct val="115000"/>
              </a:lnSpc>
              <a:spcBef>
                <a:spcPts val="0"/>
              </a:spcBef>
              <a:spcAft>
                <a:spcPts val="1600"/>
              </a:spcAft>
              <a:buClr>
                <a:schemeClr val="accent3"/>
              </a:buClr>
              <a:buFont typeface="Roboto"/>
              <a:buChar char="■"/>
              <a:defRPr sz="1400" b="0" i="0" u="none" strike="noStrike" cap="none">
                <a:solidFill>
                  <a:schemeClr val="accent3"/>
                </a:solidFill>
                <a:latin typeface="Roboto"/>
                <a:ea typeface="Roboto"/>
                <a:cs typeface="Roboto"/>
                <a:sym typeface="Roboto"/>
              </a:defRPr>
            </a:lvl9pPr>
          </a:lstStyle>
          <a:p>
            <a:pPr>
              <a:buFontTx/>
              <a:buNone/>
            </a:pPr>
            <a:endParaRPr lang="es-ES" altLang="es-ES" b="1">
              <a:solidFill>
                <a:schemeClr val="accent2"/>
              </a:solidFill>
              <a:latin typeface="Tahoma" pitchFamily="34" charset="0"/>
            </a:endParaRPr>
          </a:p>
          <a:p>
            <a:pPr>
              <a:buFontTx/>
              <a:buNone/>
            </a:pPr>
            <a:endParaRPr lang="es-ES" altLang="es-ES" b="1">
              <a:solidFill>
                <a:schemeClr val="accent2"/>
              </a:solidFill>
              <a:latin typeface="Tahoma" pitchFamily="34" charset="0"/>
            </a:endParaRPr>
          </a:p>
          <a:p>
            <a:endParaRPr lang="es-ES" altLang="es-ES" sz="2400"/>
          </a:p>
        </p:txBody>
      </p:sp>
      <p:sp>
        <p:nvSpPr>
          <p:cNvPr id="6" name="3 Marcador de contenido"/>
          <p:cNvSpPr txBox="1">
            <a:spLocks/>
          </p:cNvSpPr>
          <p:nvPr/>
        </p:nvSpPr>
        <p:spPr>
          <a:xfrm>
            <a:off x="858838" y="754409"/>
            <a:ext cx="7772400" cy="3989388"/>
          </a:xfrm>
          <a:prstGeom prst="rect">
            <a:avLst/>
          </a:prstGeom>
        </p:spPr>
        <p:txBody>
          <a:bodyPr/>
          <a:lstStyle/>
          <a:p>
            <a:pPr marL="342900" indent="-342900" eaLnBrk="0" hangingPunct="0">
              <a:spcBef>
                <a:spcPct val="20000"/>
              </a:spcBef>
              <a:defRPr/>
            </a:pPr>
            <a:endParaRPr lang="es-ES" kern="0" dirty="0">
              <a:latin typeface="+mn-lt"/>
            </a:endParaRPr>
          </a:p>
          <a:p>
            <a:pPr marL="342900" indent="-342900" eaLnBrk="0" hangingPunct="0">
              <a:spcBef>
                <a:spcPct val="20000"/>
              </a:spcBef>
              <a:defRPr/>
            </a:pPr>
            <a:endParaRPr lang="es-ES" sz="1400" kern="0" dirty="0">
              <a:latin typeface="+mn-lt"/>
            </a:endParaRPr>
          </a:p>
          <a:p>
            <a:pPr marL="342900" indent="-342900" eaLnBrk="0" hangingPunct="0">
              <a:spcBef>
                <a:spcPct val="20000"/>
              </a:spcBef>
              <a:defRPr/>
            </a:pPr>
            <a:endParaRPr lang="es-ES" sz="1400" kern="0" dirty="0">
              <a:latin typeface="+mn-lt"/>
            </a:endParaRPr>
          </a:p>
          <a:p>
            <a:pPr marL="342900" indent="-342900" eaLnBrk="0" hangingPunct="0">
              <a:spcBef>
                <a:spcPct val="20000"/>
              </a:spcBef>
              <a:defRPr/>
            </a:pPr>
            <a:endParaRPr lang="es-ES" sz="1400" kern="0" dirty="0">
              <a:latin typeface="+mn-lt"/>
            </a:endParaRPr>
          </a:p>
          <a:p>
            <a:pPr marL="342900" indent="-342900" eaLnBrk="0" hangingPunct="0">
              <a:spcBef>
                <a:spcPct val="20000"/>
              </a:spcBef>
              <a:defRPr/>
            </a:pPr>
            <a:r>
              <a:rPr lang="es-ES" sz="1400" kern="0" dirty="0">
                <a:cs typeface="Tahoma" pitchFamily="34" charset="0"/>
              </a:rPr>
              <a:t>              1ª solicitud de patente </a:t>
            </a:r>
          </a:p>
          <a:p>
            <a:pPr marL="342900" indent="-342900" eaLnBrk="0" hangingPunct="0">
              <a:spcBef>
                <a:spcPct val="20000"/>
              </a:spcBef>
              <a:defRPr/>
            </a:pPr>
            <a:r>
              <a:rPr lang="es-ES" sz="1400" kern="0" dirty="0">
                <a:cs typeface="Tahoma" pitchFamily="34" charset="0"/>
              </a:rPr>
              <a:t>                      01.01.2017			01.01.2018</a:t>
            </a:r>
          </a:p>
          <a:p>
            <a:pPr marL="342900" indent="-342900" eaLnBrk="0" hangingPunct="0">
              <a:spcBef>
                <a:spcPct val="20000"/>
              </a:spcBef>
              <a:defRPr/>
            </a:pPr>
            <a:endParaRPr lang="es-ES" sz="1400" kern="0" dirty="0">
              <a:cs typeface="Tahoma" pitchFamily="34" charset="0"/>
            </a:endParaRPr>
          </a:p>
          <a:p>
            <a:pPr marL="342900" indent="-342900" eaLnBrk="0" hangingPunct="0">
              <a:spcBef>
                <a:spcPct val="20000"/>
              </a:spcBef>
              <a:defRPr/>
            </a:pPr>
            <a:endParaRPr lang="es-ES" sz="1400" kern="0" dirty="0">
              <a:cs typeface="Tahoma" pitchFamily="34" charset="0"/>
            </a:endParaRPr>
          </a:p>
          <a:p>
            <a:pPr marL="342900" indent="-342900" eaLnBrk="0" hangingPunct="0">
              <a:spcBef>
                <a:spcPct val="20000"/>
              </a:spcBef>
              <a:defRPr/>
            </a:pPr>
            <a:r>
              <a:rPr lang="es-ES" sz="1400" kern="0" dirty="0">
                <a:cs typeface="Tahoma" pitchFamily="34" charset="0"/>
              </a:rPr>
              <a:t>			                  12 meses                  </a:t>
            </a:r>
            <a:r>
              <a:rPr lang="es-ES" sz="1200" kern="0" dirty="0">
                <a:cs typeface="Tahoma" pitchFamily="34" charset="0"/>
              </a:rPr>
              <a:t>Presentación de solicitudes de 						patente en:</a:t>
            </a:r>
          </a:p>
          <a:p>
            <a:pPr marL="342900" indent="-342900" eaLnBrk="0" hangingPunct="0">
              <a:spcBef>
                <a:spcPct val="20000"/>
              </a:spcBef>
              <a:defRPr/>
            </a:pPr>
            <a:r>
              <a:rPr lang="es-ES" sz="1200" kern="0" dirty="0">
                <a:cs typeface="Tahoma" pitchFamily="34" charset="0"/>
              </a:rPr>
              <a:t>						-   EP</a:t>
            </a:r>
          </a:p>
          <a:p>
            <a:pPr marL="342900" indent="-342900" eaLnBrk="0" hangingPunct="0">
              <a:spcBef>
                <a:spcPct val="20000"/>
              </a:spcBef>
              <a:defRPr/>
            </a:pPr>
            <a:r>
              <a:rPr lang="es-ES" sz="1200" kern="0" dirty="0">
                <a:cs typeface="Tahoma" pitchFamily="34" charset="0"/>
              </a:rPr>
              <a:t>						-   USA	</a:t>
            </a:r>
          </a:p>
          <a:p>
            <a:pPr marL="342900" indent="-342900" eaLnBrk="0" hangingPunct="0">
              <a:spcBef>
                <a:spcPct val="20000"/>
              </a:spcBef>
              <a:defRPr/>
            </a:pPr>
            <a:r>
              <a:rPr lang="es-ES" sz="1200" kern="0" dirty="0">
                <a:cs typeface="Tahoma" pitchFamily="34" charset="0"/>
              </a:rPr>
              <a:t>						-   EP</a:t>
            </a:r>
          </a:p>
          <a:p>
            <a:pPr marL="342900" indent="-342900" eaLnBrk="0" hangingPunct="0">
              <a:spcBef>
                <a:spcPct val="20000"/>
              </a:spcBef>
              <a:defRPr/>
            </a:pPr>
            <a:r>
              <a:rPr lang="es-ES" sz="1200" kern="0" dirty="0">
                <a:cs typeface="Tahoma" pitchFamily="34" charset="0"/>
              </a:rPr>
              <a:t>	ESTADO DE LA TECNICA			-   CN</a:t>
            </a:r>
          </a:p>
          <a:p>
            <a:pPr marL="342900" indent="-342900" eaLnBrk="0" hangingPunct="0">
              <a:spcBef>
                <a:spcPct val="20000"/>
              </a:spcBef>
              <a:defRPr/>
            </a:pPr>
            <a:r>
              <a:rPr lang="es-ES" sz="1200" kern="0" dirty="0">
                <a:cs typeface="Tahoma" pitchFamily="34" charset="0"/>
              </a:rPr>
              <a:t>						-   BR</a:t>
            </a:r>
          </a:p>
          <a:p>
            <a:pPr marL="342900" indent="-342900" eaLnBrk="0" hangingPunct="0">
              <a:spcBef>
                <a:spcPct val="20000"/>
              </a:spcBef>
              <a:defRPr/>
            </a:pPr>
            <a:r>
              <a:rPr lang="es-ES" sz="1200" kern="0" dirty="0">
                <a:cs typeface="Tahoma" pitchFamily="34" charset="0"/>
              </a:rPr>
              <a:t>						-   AU…………</a:t>
            </a:r>
          </a:p>
        </p:txBody>
      </p:sp>
      <p:cxnSp>
        <p:nvCxnSpPr>
          <p:cNvPr id="7" name="6 Conector recto de flecha"/>
          <p:cNvCxnSpPr/>
          <p:nvPr/>
        </p:nvCxnSpPr>
        <p:spPr>
          <a:xfrm>
            <a:off x="2249488" y="3051993"/>
            <a:ext cx="67151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rot="5400000">
            <a:off x="2143125" y="2685727"/>
            <a:ext cx="357188" cy="1588"/>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5822951" y="2493987"/>
            <a:ext cx="0" cy="361605"/>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2" name="44 Flecha curvada hacia abajo"/>
          <p:cNvSpPr>
            <a:spLocks noChangeArrowheads="1"/>
          </p:cNvSpPr>
          <p:nvPr/>
        </p:nvSpPr>
        <p:spPr bwMode="auto">
          <a:xfrm>
            <a:off x="2178050" y="1192981"/>
            <a:ext cx="4000500" cy="588963"/>
          </a:xfrm>
          <a:prstGeom prst="curvedDownArrow">
            <a:avLst>
              <a:gd name="adj1" fmla="val 24969"/>
              <a:gd name="adj2" fmla="val 49937"/>
              <a:gd name="adj3" fmla="val 25000"/>
            </a:avLst>
          </a:prstGeom>
          <a:solidFill>
            <a:srgbClr val="00B8FF"/>
          </a:solidFill>
          <a:ln w="9525" algn="ctr">
            <a:solidFill>
              <a:schemeClr val="tx1"/>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20000"/>
              </a:spcBef>
              <a:buFontTx/>
              <a:buChar char="•"/>
            </a:pPr>
            <a:endParaRPr lang="es-ES" altLang="es-ES" sz="2000">
              <a:latin typeface="Times New Roman" pitchFamily="18" charset="0"/>
            </a:endParaRPr>
          </a:p>
        </p:txBody>
      </p:sp>
      <p:sp>
        <p:nvSpPr>
          <p:cNvPr id="13" name="12 Flecha derecha"/>
          <p:cNvSpPr/>
          <p:nvPr/>
        </p:nvSpPr>
        <p:spPr>
          <a:xfrm rot="10800000">
            <a:off x="1476375" y="3404418"/>
            <a:ext cx="1000125" cy="474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Bef>
                <a:spcPct val="20000"/>
              </a:spcBef>
              <a:buFontTx/>
              <a:buChar char="•"/>
              <a:defRPr/>
            </a:pPr>
            <a:endParaRPr lang="es-ES" sz="2000"/>
          </a:p>
        </p:txBody>
      </p:sp>
      <p:sp>
        <p:nvSpPr>
          <p:cNvPr id="14" name="2 Título"/>
          <p:cNvSpPr txBox="1">
            <a:spLocks/>
          </p:cNvSpPr>
          <p:nvPr/>
        </p:nvSpPr>
        <p:spPr>
          <a:xfrm>
            <a:off x="2607593" y="782466"/>
            <a:ext cx="3186609" cy="427210"/>
          </a:xfrm>
          <a:prstGeom prst="rect">
            <a:avLst/>
          </a:prstGeom>
        </p:spPr>
        <p:txBody>
          <a:bodyPr/>
          <a:lstStyle/>
          <a:p>
            <a:pPr marL="342900" indent="-342900" algn="ctr" eaLnBrk="0" hangingPunct="0">
              <a:defRPr/>
            </a:pPr>
            <a:r>
              <a:rPr lang="es-ES" sz="2000" kern="0" dirty="0">
                <a:solidFill>
                  <a:srgbClr val="008080"/>
                </a:solidFill>
                <a:latin typeface="+mn-lt"/>
                <a:ea typeface="+mj-ea"/>
                <a:cs typeface="+mj-cs"/>
              </a:rPr>
              <a:t>Extensión internacional</a:t>
            </a:r>
            <a:r>
              <a:rPr lang="es-ES" kern="0" dirty="0">
                <a:solidFill>
                  <a:srgbClr val="008000"/>
                </a:solidFill>
                <a:latin typeface="Verdana" pitchFamily="34" charset="0"/>
                <a:ea typeface="+mj-ea"/>
                <a:cs typeface="+mj-cs"/>
              </a:rPr>
              <a:t/>
            </a:r>
            <a:br>
              <a:rPr lang="es-ES" kern="0" dirty="0">
                <a:solidFill>
                  <a:srgbClr val="008000"/>
                </a:solidFill>
                <a:latin typeface="Verdana" pitchFamily="34" charset="0"/>
                <a:ea typeface="+mj-ea"/>
                <a:cs typeface="+mj-cs"/>
              </a:rPr>
            </a:br>
            <a:endParaRPr lang="es-ES" kern="0" dirty="0">
              <a:solidFill>
                <a:srgbClr val="008000"/>
              </a:solidFill>
              <a:latin typeface="Verdana" pitchFamily="34" charset="0"/>
              <a:ea typeface="+mj-ea"/>
              <a:cs typeface="+mj-cs"/>
            </a:endParaRPr>
          </a:p>
        </p:txBody>
      </p:sp>
    </p:spTree>
    <p:extLst>
      <p:ext uri="{BB962C8B-B14F-4D97-AF65-F5344CB8AC3E}">
        <p14:creationId xmlns:p14="http://schemas.microsoft.com/office/powerpoint/2010/main" val="3467880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Vías de solicitud</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5" name="Rectangle 6"/>
          <p:cNvSpPr>
            <a:spLocks noGrp="1" noChangeArrowheads="1"/>
          </p:cNvSpPr>
          <p:nvPr>
            <p:ph type="body" idx="4294967295"/>
          </p:nvPr>
        </p:nvSpPr>
        <p:spPr>
          <a:xfrm>
            <a:off x="395536" y="3887574"/>
            <a:ext cx="8123237" cy="484376"/>
          </a:xfrm>
          <a:prstGeom prst="rect">
            <a:avLst/>
          </a:prstGeom>
        </p:spPr>
        <p:txBody>
          <a:bodyPr/>
          <a:lstStyle/>
          <a:p>
            <a:pPr algn="just" eaLnBrk="1" hangingPunct="1">
              <a:buFontTx/>
              <a:buNone/>
            </a:pPr>
            <a:r>
              <a:rPr lang="es-ES_tradnl" altLang="es-ES" sz="1400" dirty="0">
                <a:solidFill>
                  <a:schemeClr val="tx1"/>
                </a:solidFill>
                <a:latin typeface="Lato Bold"/>
                <a:ea typeface="Verdana" panose="020B0604030504040204" pitchFamily="34" charset="0"/>
                <a:cs typeface="Verdana" panose="020B0604030504040204" pitchFamily="34" charset="0"/>
              </a:rPr>
              <a:t>AÑO DE PRIORIDAD . Dentro de 1 año desde la fecha de presentación de una 1ª solicitud se puede</a:t>
            </a:r>
          </a:p>
          <a:p>
            <a:pPr algn="just" eaLnBrk="1" hangingPunct="1">
              <a:buFontTx/>
              <a:buNone/>
            </a:pPr>
            <a:r>
              <a:rPr lang="es-ES_tradnl" altLang="es-ES" sz="1400" dirty="0">
                <a:solidFill>
                  <a:schemeClr val="tx1"/>
                </a:solidFill>
                <a:latin typeface="Lato Bold"/>
                <a:ea typeface="Verdana" panose="020B0604030504040204" pitchFamily="34" charset="0"/>
                <a:cs typeface="Verdana" panose="020B0604030504040204" pitchFamily="34" charset="0"/>
              </a:rPr>
              <a:t>solicitar otra solicitud en otro país, reivindicando y beneficiándose de la fecha de la 1ª solicitud</a:t>
            </a:r>
          </a:p>
        </p:txBody>
      </p:sp>
      <p:sp>
        <p:nvSpPr>
          <p:cNvPr id="6" name="Shape 296"/>
          <p:cNvSpPr txBox="1"/>
          <p:nvPr/>
        </p:nvSpPr>
        <p:spPr>
          <a:xfrm>
            <a:off x="0" y="1059582"/>
            <a:ext cx="3779911"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400" b="1" i="0" u="none" strike="noStrike" cap="none">
                <a:solidFill>
                  <a:schemeClr val="lt1"/>
                </a:solidFill>
                <a:latin typeface="Lato Bold"/>
                <a:ea typeface="Arial"/>
                <a:cs typeface="Arial"/>
                <a:sym typeface="Arial"/>
              </a:rPr>
              <a:t>VÍA NACIONAL</a:t>
            </a:r>
          </a:p>
        </p:txBody>
      </p:sp>
      <p:sp>
        <p:nvSpPr>
          <p:cNvPr id="7" name="Shape 297"/>
          <p:cNvSpPr txBox="1"/>
          <p:nvPr/>
        </p:nvSpPr>
        <p:spPr>
          <a:xfrm>
            <a:off x="0" y="2067695"/>
            <a:ext cx="3779911"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400" b="1" i="0" u="none" strike="noStrike" cap="none">
                <a:solidFill>
                  <a:schemeClr val="lt1"/>
                </a:solidFill>
                <a:latin typeface="Lato Bold"/>
                <a:ea typeface="Arial"/>
                <a:cs typeface="Arial"/>
                <a:sym typeface="Arial"/>
              </a:rPr>
              <a:t>VÍA EUROPEA</a:t>
            </a:r>
          </a:p>
        </p:txBody>
      </p:sp>
      <p:sp>
        <p:nvSpPr>
          <p:cNvPr id="10" name="Shape 298"/>
          <p:cNvSpPr txBox="1"/>
          <p:nvPr/>
        </p:nvSpPr>
        <p:spPr>
          <a:xfrm>
            <a:off x="0" y="3085534"/>
            <a:ext cx="3779911"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400" b="1" i="0" u="none" strike="noStrike" cap="none">
                <a:solidFill>
                  <a:schemeClr val="lt1"/>
                </a:solidFill>
                <a:latin typeface="Lato Bold"/>
                <a:ea typeface="Arial"/>
                <a:cs typeface="Arial"/>
                <a:sym typeface="Arial"/>
              </a:rPr>
              <a:t>VÍA INTERNACIONAL</a:t>
            </a:r>
          </a:p>
        </p:txBody>
      </p:sp>
      <p:pic>
        <p:nvPicPr>
          <p:cNvPr id="11" name="Shape 299" descr="banderas"/>
          <p:cNvPicPr preferRelativeResize="0"/>
          <p:nvPr/>
        </p:nvPicPr>
        <p:blipFill rotWithShape="1">
          <a:blip r:embed="rId3">
            <a:alphaModFix/>
          </a:blip>
          <a:srcRect/>
          <a:stretch/>
        </p:blipFill>
        <p:spPr>
          <a:xfrm>
            <a:off x="4067944" y="954674"/>
            <a:ext cx="1447867" cy="579147"/>
          </a:xfrm>
          <a:prstGeom prst="rect">
            <a:avLst/>
          </a:prstGeom>
          <a:noFill/>
          <a:ln>
            <a:noFill/>
          </a:ln>
        </p:spPr>
      </p:pic>
      <p:pic>
        <p:nvPicPr>
          <p:cNvPr id="12" name="Shape 300" descr="http://3.bp.blogspot.com/-HcpyoY7_brk/TdU7GZlmdaI/AAAAAAAAMys/zDFvk_dIjzs/s1600/SILUET%257E1.PNG"/>
          <p:cNvPicPr preferRelativeResize="0"/>
          <p:nvPr/>
        </p:nvPicPr>
        <p:blipFill rotWithShape="1">
          <a:blip r:embed="rId4">
            <a:alphaModFix/>
          </a:blip>
          <a:srcRect/>
          <a:stretch/>
        </p:blipFill>
        <p:spPr>
          <a:xfrm>
            <a:off x="4107801" y="1623700"/>
            <a:ext cx="1368151" cy="1031798"/>
          </a:xfrm>
          <a:prstGeom prst="rect">
            <a:avLst/>
          </a:prstGeom>
          <a:noFill/>
          <a:ln>
            <a:noFill/>
          </a:ln>
        </p:spPr>
      </p:pic>
      <p:pic>
        <p:nvPicPr>
          <p:cNvPr id="13" name="Shape 301" descr="http://www.ateneupopular.com/wp-content/uploads/2008/04/ilust40.gif"/>
          <p:cNvPicPr preferRelativeResize="0"/>
          <p:nvPr/>
        </p:nvPicPr>
        <p:blipFill rotWithShape="1">
          <a:blip r:embed="rId5">
            <a:alphaModFix/>
          </a:blip>
          <a:srcRect/>
          <a:stretch/>
        </p:blipFill>
        <p:spPr>
          <a:xfrm>
            <a:off x="3914773" y="2672507"/>
            <a:ext cx="2447925" cy="1195387"/>
          </a:xfrm>
          <a:prstGeom prst="rect">
            <a:avLst/>
          </a:prstGeom>
          <a:noFill/>
          <a:ln>
            <a:noFill/>
          </a:ln>
        </p:spPr>
      </p:pic>
    </p:spTree>
    <p:extLst>
      <p:ext uri="{BB962C8B-B14F-4D97-AF65-F5344CB8AC3E}">
        <p14:creationId xmlns:p14="http://schemas.microsoft.com/office/powerpoint/2010/main" val="1080152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err="1"/>
              <a:t>pct</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err="1"/>
              <a:t>Patent</a:t>
            </a:r>
            <a:r>
              <a:rPr lang="es-ES" sz="2400" b="1" dirty="0"/>
              <a:t> </a:t>
            </a:r>
            <a:r>
              <a:rPr lang="es-ES" sz="2400" b="1" dirty="0" err="1"/>
              <a:t>cooperation</a:t>
            </a:r>
            <a:r>
              <a:rPr lang="es-ES" sz="2400" b="1" dirty="0"/>
              <a:t> </a:t>
            </a:r>
            <a:r>
              <a:rPr lang="es-ES" sz="2400" b="1" dirty="0" err="1"/>
              <a:t>treaty</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836922" y="1357223"/>
            <a:ext cx="7602228" cy="31023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marL="342900" indent="-342900" algn="just" eaLnBrk="0" hangingPunct="0">
              <a:lnSpc>
                <a:spcPct val="90000"/>
              </a:lnSpc>
              <a:spcBef>
                <a:spcPct val="20000"/>
              </a:spcBef>
              <a:buFontTx/>
              <a:buChar char="-"/>
              <a:defRPr/>
            </a:pPr>
            <a:r>
              <a:rPr lang="es-MX" sz="1400" kern="0" dirty="0">
                <a:ea typeface="Verdana" panose="020B0604030504040204" pitchFamily="34" charset="0"/>
                <a:cs typeface="Verdana" panose="020B0604030504040204" pitchFamily="34" charset="0"/>
              </a:rPr>
              <a:t>Es un acuerdo de cooperación internacional en el campo de las patentes: 152, la mayoría de los industrializados.</a:t>
            </a:r>
          </a:p>
          <a:p>
            <a:pPr marL="342900" indent="-342900" algn="just" eaLnBrk="0" hangingPunct="0">
              <a:lnSpc>
                <a:spcPct val="90000"/>
              </a:lnSpc>
              <a:spcBef>
                <a:spcPct val="20000"/>
              </a:spcBef>
              <a:buFontTx/>
              <a:buChar char="-"/>
              <a:defRPr/>
            </a:pPr>
            <a:r>
              <a:rPr lang="es-MX" sz="1400" kern="0" dirty="0">
                <a:ea typeface="Verdana" panose="020B0604030504040204" pitchFamily="34" charset="0"/>
                <a:cs typeface="Verdana" panose="020B0604030504040204" pitchFamily="34" charset="0"/>
              </a:rPr>
              <a:t>Es un acuerdo que racionaliza la presentación de solicitudes de patentes, la búsqueda y el examen.</a:t>
            </a:r>
            <a:endParaRPr lang="es-ES" sz="1400" dirty="0">
              <a:ea typeface="Verdana" panose="020B0604030504040204" pitchFamily="34" charset="0"/>
              <a:cs typeface="Verdana" panose="020B0604030504040204" pitchFamily="34" charset="0"/>
            </a:endParaRPr>
          </a:p>
          <a:p>
            <a:pPr marL="342900" indent="-342900" algn="just" eaLnBrk="0" hangingPunct="0">
              <a:lnSpc>
                <a:spcPct val="90000"/>
              </a:lnSpc>
              <a:spcBef>
                <a:spcPct val="20000"/>
              </a:spcBef>
              <a:buFontTx/>
              <a:buChar char="-"/>
              <a:defRPr/>
            </a:pPr>
            <a:r>
              <a:rPr lang="es-MX" sz="1400" kern="0" dirty="0">
                <a:ea typeface="Verdana" panose="020B0604030504040204" pitchFamily="34" charset="0"/>
                <a:cs typeface="Verdana" panose="020B0604030504040204" pitchFamily="34" charset="0"/>
              </a:rPr>
              <a:t>El PCT no es un sistema de concesión de patentes, esto corresponde a las oficinas de patentes de los Estados.</a:t>
            </a:r>
          </a:p>
          <a:p>
            <a:pPr marL="342900" indent="-342900" algn="just" eaLnBrk="0" hangingPunct="0">
              <a:lnSpc>
                <a:spcPct val="90000"/>
              </a:lnSpc>
              <a:spcBef>
                <a:spcPct val="20000"/>
              </a:spcBef>
              <a:buFontTx/>
              <a:buChar char="-"/>
              <a:defRPr/>
            </a:pPr>
            <a:endParaRPr lang="es-ES_tradnl" sz="1400" kern="0" dirty="0">
              <a:ea typeface="Verdana" panose="020B0604030504040204" pitchFamily="34" charset="0"/>
              <a:cs typeface="Verdana" panose="020B0604030504040204" pitchFamily="34" charset="0"/>
            </a:endParaRPr>
          </a:p>
          <a:p>
            <a:pPr marL="342900" indent="-342900" algn="just" eaLnBrk="0" hangingPunct="0">
              <a:lnSpc>
                <a:spcPct val="90000"/>
              </a:lnSpc>
              <a:spcBef>
                <a:spcPct val="20000"/>
              </a:spcBef>
              <a:defRPr/>
            </a:pPr>
            <a:r>
              <a:rPr lang="es-MX" sz="1400" kern="0" dirty="0">
                <a:ea typeface="Verdana" panose="020B0604030504040204" pitchFamily="34" charset="0"/>
                <a:cs typeface="Verdana" panose="020B0604030504040204" pitchFamily="34" charset="0"/>
              </a:rPr>
              <a:t>Fase Internacional</a:t>
            </a:r>
          </a:p>
          <a:p>
            <a:pPr marL="342900" indent="-342900" algn="just" eaLnBrk="0" hangingPunct="0">
              <a:lnSpc>
                <a:spcPct val="90000"/>
              </a:lnSpc>
              <a:spcBef>
                <a:spcPct val="20000"/>
              </a:spcBef>
              <a:defRPr/>
            </a:pPr>
            <a:r>
              <a:rPr lang="es-MX" sz="1400" kern="0" dirty="0">
                <a:ea typeface="Verdana" panose="020B0604030504040204" pitchFamily="34" charset="0"/>
                <a:cs typeface="Verdana" panose="020B0604030504040204" pitchFamily="34" charset="0"/>
              </a:rPr>
              <a:t>	- Solicitud</a:t>
            </a:r>
          </a:p>
          <a:p>
            <a:pPr marL="342900" indent="-342900" algn="just" eaLnBrk="0" hangingPunct="0">
              <a:lnSpc>
                <a:spcPct val="90000"/>
              </a:lnSpc>
              <a:spcBef>
                <a:spcPct val="20000"/>
              </a:spcBef>
              <a:defRPr/>
            </a:pPr>
            <a:r>
              <a:rPr lang="es-MX" sz="1400" kern="0" dirty="0">
                <a:ea typeface="Verdana" panose="020B0604030504040204" pitchFamily="34" charset="0"/>
                <a:cs typeface="Verdana" panose="020B0604030504040204" pitchFamily="34" charset="0"/>
              </a:rPr>
              <a:t>	- Informe de búsqueda</a:t>
            </a:r>
          </a:p>
          <a:p>
            <a:pPr marL="342900" indent="-342900" algn="just" eaLnBrk="0" hangingPunct="0">
              <a:lnSpc>
                <a:spcPct val="90000"/>
              </a:lnSpc>
              <a:spcBef>
                <a:spcPct val="20000"/>
              </a:spcBef>
              <a:defRPr/>
            </a:pPr>
            <a:r>
              <a:rPr lang="es-MX" sz="1400" kern="0" dirty="0">
                <a:ea typeface="Verdana" panose="020B0604030504040204" pitchFamily="34" charset="0"/>
                <a:cs typeface="Verdana" panose="020B0604030504040204" pitchFamily="34" charset="0"/>
              </a:rPr>
              <a:t>	- Examen Preliminar Internacional</a:t>
            </a:r>
          </a:p>
          <a:p>
            <a:pPr marL="342900" indent="-342900" algn="just" eaLnBrk="0" hangingPunct="0">
              <a:lnSpc>
                <a:spcPct val="90000"/>
              </a:lnSpc>
              <a:spcBef>
                <a:spcPct val="20000"/>
              </a:spcBef>
              <a:defRPr/>
            </a:pPr>
            <a:r>
              <a:rPr lang="es-MX" sz="1400" kern="0" dirty="0">
                <a:ea typeface="Verdana" panose="020B0604030504040204" pitchFamily="34" charset="0"/>
                <a:cs typeface="Verdana" panose="020B0604030504040204" pitchFamily="34" charset="0"/>
              </a:rPr>
              <a:t>Fase Nacional (30-31 meses)</a:t>
            </a:r>
          </a:p>
          <a:p>
            <a:pPr marL="342900" indent="-342900" algn="just" eaLnBrk="0" hangingPunct="0">
              <a:lnSpc>
                <a:spcPct val="90000"/>
              </a:lnSpc>
              <a:spcBef>
                <a:spcPct val="20000"/>
              </a:spcBef>
              <a:defRPr/>
            </a:pPr>
            <a:r>
              <a:rPr lang="es-ES" sz="1400" kern="0" dirty="0">
                <a:ea typeface="Verdana" panose="020B0604030504040204" pitchFamily="34" charset="0"/>
                <a:cs typeface="Verdana" panose="020B0604030504040204" pitchFamily="34" charset="0"/>
              </a:rPr>
              <a:t> 	- Presentación en cada Estado conforme la legislación de cada país</a:t>
            </a:r>
            <a:endParaRPr lang="es-ES_tradnl" sz="1400" kern="0" dirty="0"/>
          </a:p>
        </p:txBody>
      </p:sp>
      <p:pic>
        <p:nvPicPr>
          <p:cNvPr id="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787774"/>
            <a:ext cx="4787578" cy="77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630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DEFINICIÓN DE LA PROPIEDAD INDUSTRIAL:</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54584"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1</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1265572" y="1842998"/>
            <a:ext cx="6690978" cy="2279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algn="just">
              <a:lnSpc>
                <a:spcPts val="2000"/>
              </a:lnSpc>
              <a:spcBef>
                <a:spcPts val="0"/>
              </a:spcBef>
            </a:pPr>
            <a:r>
              <a:rPr lang="es-ES" sz="1200" b="1" dirty="0">
                <a:ea typeface="Arial Unicode MS" pitchFamily="34" charset="-128"/>
                <a:cs typeface="Arial Unicode MS" pitchFamily="34" charset="-128"/>
              </a:rPr>
              <a:t>Se trata de un tipo de derecho mediante los cuales se reconoce a su titular una propiedad sobre una tecnología (patente), una denominación de un producto (marca) o un determinado diseño, otorgándole un monopolio de explotación en el mercado, al mismo tiempo que se le exige el cumplimiento de una serie de obligaciones (pago de tasas, uso/explotación de la marca/patente...). También se tienen que cumplir los requisitos que la Ley exige para cada una de las modalidades establecidas.</a:t>
            </a:r>
            <a:endParaRPr lang="es-ES" sz="1200" b="1" cap="none" dirty="0">
              <a:sym typeface="Arial"/>
            </a:endParaRPr>
          </a:p>
          <a:p>
            <a:pPr lvl="0">
              <a:lnSpc>
                <a:spcPts val="2000"/>
              </a:lnSpc>
              <a:spcBef>
                <a:spcPts val="0"/>
              </a:spcBef>
              <a:buNone/>
            </a:pPr>
            <a:endParaRPr lang="es-ES" sz="1200" cap="none" dirty="0"/>
          </a:p>
        </p:txBody>
      </p:sp>
    </p:spTree>
    <p:extLst>
      <p:ext uri="{BB962C8B-B14F-4D97-AF65-F5344CB8AC3E}">
        <p14:creationId xmlns:p14="http://schemas.microsoft.com/office/powerpoint/2010/main" val="3894377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err="1"/>
              <a:t>pct</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err="1"/>
              <a:t>Patent</a:t>
            </a:r>
            <a:r>
              <a:rPr lang="es-ES" sz="2400" b="1" dirty="0"/>
              <a:t> </a:t>
            </a:r>
            <a:r>
              <a:rPr lang="es-ES" sz="2400" b="1" dirty="0" err="1"/>
              <a:t>cooperation</a:t>
            </a:r>
            <a:r>
              <a:rPr lang="es-ES" sz="2400" b="1" dirty="0"/>
              <a:t> </a:t>
            </a:r>
            <a:r>
              <a:rPr lang="es-ES" sz="2400" b="1" dirty="0" err="1"/>
              <a:t>treaty</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1277467"/>
            <a:ext cx="5763547" cy="318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320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Patente vs. Secreto industrial</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10" name="Rectangle 3"/>
          <p:cNvSpPr>
            <a:spLocks noGrp="1" noChangeArrowheads="1"/>
          </p:cNvSpPr>
          <p:nvPr>
            <p:ph type="body" sz="half" idx="4294967295"/>
          </p:nvPr>
        </p:nvSpPr>
        <p:spPr>
          <a:xfrm>
            <a:off x="4932040" y="1003300"/>
            <a:ext cx="3529012" cy="3178175"/>
          </a:xfrm>
          <a:prstGeom prst="rect">
            <a:avLst/>
          </a:prstGeom>
          <a:noFill/>
        </p:spPr>
        <p:txBody>
          <a:bodyPr/>
          <a:lstStyle/>
          <a:p>
            <a:pPr algn="just" eaLnBrk="1" hangingPunct="1"/>
            <a:r>
              <a:rPr lang="en-US" altLang="es-ES" sz="1400" b="1" dirty="0">
                <a:solidFill>
                  <a:srgbClr val="007481"/>
                </a:solidFill>
                <a:latin typeface="Lato Bold"/>
                <a:ea typeface="Verdana" panose="020B0604030504040204" pitchFamily="34" charset="0"/>
                <a:cs typeface="Verdana" panose="020B0604030504040204" pitchFamily="34" charset="0"/>
              </a:rPr>
              <a:t> </a:t>
            </a:r>
            <a:r>
              <a:rPr lang="en-US" altLang="es-ES" sz="1400" b="1" dirty="0" err="1">
                <a:solidFill>
                  <a:srgbClr val="007481"/>
                </a:solidFill>
                <a:latin typeface="Lato Bold"/>
                <a:ea typeface="Verdana" panose="020B0604030504040204" pitchFamily="34" charset="0"/>
                <a:cs typeface="Verdana" panose="020B0604030504040204" pitchFamily="34" charset="0"/>
              </a:rPr>
              <a:t>Secreto</a:t>
            </a:r>
            <a:r>
              <a:rPr lang="en-US" altLang="es-ES" sz="1400" b="1">
                <a:solidFill>
                  <a:srgbClr val="007481"/>
                </a:solidFill>
                <a:latin typeface="Lato Bold"/>
                <a:ea typeface="Verdana" panose="020B0604030504040204" pitchFamily="34" charset="0"/>
                <a:cs typeface="Verdana" panose="020B0604030504040204" pitchFamily="34" charset="0"/>
              </a:rPr>
              <a:t> industrial</a:t>
            </a:r>
          </a:p>
          <a:p>
            <a:pPr marL="0" indent="0" algn="just" eaLnBrk="1" hangingPunct="1">
              <a:buNone/>
            </a:pPr>
            <a:endParaRPr lang="en-US" altLang="es-ES" sz="1400" b="1" dirty="0">
              <a:solidFill>
                <a:srgbClr val="007481"/>
              </a:solidFill>
              <a:latin typeface="Lato Bold"/>
              <a:ea typeface="Verdana" panose="020B0604030504040204" pitchFamily="34" charset="0"/>
              <a:cs typeface="Verdana" panose="020B0604030504040204" pitchFamily="34" charset="0"/>
            </a:endParaRPr>
          </a:p>
          <a:p>
            <a:pPr lvl="1" algn="just" eaLnBrk="1" hangingPunct="1"/>
            <a:r>
              <a:rPr lang="en-US" altLang="es-ES" sz="1400" dirty="0">
                <a:solidFill>
                  <a:srgbClr val="007481"/>
                </a:solidFill>
                <a:latin typeface="Lato Bold"/>
                <a:ea typeface="Verdana" panose="020B0604030504040204" pitchFamily="34" charset="0"/>
                <a:cs typeface="Verdana" panose="020B0604030504040204" pitchFamily="34" charset="0"/>
              </a:rPr>
              <a:t> No da </a:t>
            </a:r>
            <a:r>
              <a:rPr lang="en-US" altLang="es-ES" sz="1400" dirty="0" err="1">
                <a:solidFill>
                  <a:srgbClr val="007481"/>
                </a:solidFill>
                <a:latin typeface="Lato Bold"/>
                <a:ea typeface="Verdana" panose="020B0604030504040204" pitchFamily="34" charset="0"/>
                <a:cs typeface="Verdana" panose="020B0604030504040204" pitchFamily="34" charset="0"/>
              </a:rPr>
              <a:t>pistas</a:t>
            </a:r>
            <a:r>
              <a:rPr lang="en-US" altLang="es-ES" sz="1400" dirty="0">
                <a:solidFill>
                  <a:srgbClr val="007481"/>
                </a:solidFill>
                <a:latin typeface="Lato Bold"/>
                <a:ea typeface="Verdana" panose="020B0604030504040204" pitchFamily="34" charset="0"/>
                <a:cs typeface="Verdana" panose="020B0604030504040204" pitchFamily="34" charset="0"/>
              </a:rPr>
              <a:t> a la </a:t>
            </a:r>
            <a:r>
              <a:rPr lang="en-US" altLang="es-ES" sz="1400" dirty="0" err="1">
                <a:solidFill>
                  <a:srgbClr val="007481"/>
                </a:solidFill>
                <a:latin typeface="Lato Bold"/>
                <a:ea typeface="Verdana" panose="020B0604030504040204" pitchFamily="34" charset="0"/>
                <a:cs typeface="Verdana" panose="020B0604030504040204" pitchFamily="34" charset="0"/>
              </a:rPr>
              <a:t>competencia</a:t>
            </a:r>
            <a:endParaRPr lang="en-US" altLang="es-ES" sz="1400" dirty="0">
              <a:solidFill>
                <a:srgbClr val="007481"/>
              </a:solidFill>
              <a:latin typeface="Lato Bold"/>
              <a:ea typeface="Verdana" panose="020B0604030504040204" pitchFamily="34" charset="0"/>
              <a:cs typeface="Verdana" panose="020B0604030504040204" pitchFamily="34" charset="0"/>
            </a:endParaRPr>
          </a:p>
          <a:p>
            <a:pPr lvl="1" algn="just" eaLnBrk="1" hangingPunct="1"/>
            <a:r>
              <a:rPr lang="en-US" altLang="es-ES" sz="1400" dirty="0">
                <a:solidFill>
                  <a:srgbClr val="007481"/>
                </a:solidFill>
                <a:latin typeface="Lato Bold"/>
                <a:ea typeface="Verdana" panose="020B0604030504040204" pitchFamily="34" charset="0"/>
                <a:cs typeface="Verdana" panose="020B0604030504040204" pitchFamily="34" charset="0"/>
              </a:rPr>
              <a:t> No </a:t>
            </a:r>
            <a:r>
              <a:rPr lang="en-US" altLang="es-ES" sz="1400" dirty="0" err="1">
                <a:solidFill>
                  <a:srgbClr val="007481"/>
                </a:solidFill>
                <a:latin typeface="Lato Bold"/>
                <a:ea typeface="Verdana" panose="020B0604030504040204" pitchFamily="34" charset="0"/>
                <a:cs typeface="Verdana" panose="020B0604030504040204" pitchFamily="34" charset="0"/>
              </a:rPr>
              <a:t>protege</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legalmente</a:t>
            </a:r>
            <a:r>
              <a:rPr lang="en-US" altLang="es-ES" sz="1400" dirty="0">
                <a:solidFill>
                  <a:srgbClr val="007481"/>
                </a:solidFill>
                <a:latin typeface="Lato Bold"/>
                <a:ea typeface="Verdana" panose="020B0604030504040204" pitchFamily="34" charset="0"/>
                <a:cs typeface="Verdana" panose="020B0604030504040204" pitchFamily="34" charset="0"/>
              </a:rPr>
              <a:t>, salvo del </a:t>
            </a:r>
            <a:r>
              <a:rPr lang="en-US" altLang="es-ES" sz="1400" dirty="0" err="1">
                <a:solidFill>
                  <a:srgbClr val="007481"/>
                </a:solidFill>
                <a:latin typeface="Lato Bold"/>
                <a:ea typeface="Verdana" panose="020B0604030504040204" pitchFamily="34" charset="0"/>
                <a:cs typeface="Verdana" panose="020B0604030504040204" pitchFamily="34" charset="0"/>
              </a:rPr>
              <a:t>espionaje</a:t>
            </a:r>
            <a:endParaRPr lang="en-US" altLang="es-ES" sz="1400" dirty="0">
              <a:solidFill>
                <a:srgbClr val="007481"/>
              </a:solidFill>
              <a:latin typeface="Lato Bold"/>
              <a:ea typeface="Verdana" panose="020B0604030504040204" pitchFamily="34" charset="0"/>
              <a:cs typeface="Verdana" panose="020B0604030504040204" pitchFamily="34" charset="0"/>
            </a:endParaRPr>
          </a:p>
          <a:p>
            <a:pPr lvl="1" algn="just" eaLnBrk="1" hangingPunct="1"/>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Riesgo</a:t>
            </a:r>
            <a:r>
              <a:rPr lang="en-US" altLang="es-ES" sz="1400" dirty="0">
                <a:solidFill>
                  <a:srgbClr val="007481"/>
                </a:solidFill>
                <a:latin typeface="Lato Bold"/>
                <a:ea typeface="Verdana" panose="020B0604030504040204" pitchFamily="34" charset="0"/>
                <a:cs typeface="Verdana" panose="020B0604030504040204" pitchFamily="34" charset="0"/>
              </a:rPr>
              <a:t> de que </a:t>
            </a:r>
            <a:r>
              <a:rPr lang="en-US" altLang="es-ES" sz="1400" dirty="0" err="1">
                <a:solidFill>
                  <a:srgbClr val="007481"/>
                </a:solidFill>
                <a:latin typeface="Lato Bold"/>
                <a:ea typeface="Verdana" panose="020B0604030504040204" pitchFamily="34" charset="0"/>
                <a:cs typeface="Verdana" panose="020B0604030504040204" pitchFamily="34" charset="0"/>
              </a:rPr>
              <a:t>otra</a:t>
            </a:r>
            <a:r>
              <a:rPr lang="en-US" altLang="es-ES" sz="1400" dirty="0">
                <a:solidFill>
                  <a:srgbClr val="007481"/>
                </a:solidFill>
                <a:latin typeface="Lato Bold"/>
                <a:ea typeface="Verdana" panose="020B0604030504040204" pitchFamily="34" charset="0"/>
                <a:cs typeface="Verdana" panose="020B0604030504040204" pitchFamily="34" charset="0"/>
              </a:rPr>
              <a:t> parte </a:t>
            </a:r>
            <a:r>
              <a:rPr lang="en-US" altLang="es-ES" sz="1400" dirty="0" err="1">
                <a:solidFill>
                  <a:srgbClr val="007481"/>
                </a:solidFill>
                <a:latin typeface="Lato Bold"/>
                <a:ea typeface="Verdana" panose="020B0604030504040204" pitchFamily="34" charset="0"/>
                <a:cs typeface="Verdana" panose="020B0604030504040204" pitchFamily="34" charset="0"/>
              </a:rPr>
              <a:t>patente</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tu</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invención</a:t>
            </a:r>
            <a:r>
              <a:rPr lang="en-US" altLang="es-ES" sz="1400" dirty="0">
                <a:solidFill>
                  <a:srgbClr val="007481"/>
                </a:solidFill>
                <a:latin typeface="Lato Bold"/>
                <a:ea typeface="Verdana" panose="020B0604030504040204" pitchFamily="34" charset="0"/>
                <a:cs typeface="Verdana" panose="020B0604030504040204" pitchFamily="34" charset="0"/>
              </a:rPr>
              <a:t> primero</a:t>
            </a:r>
          </a:p>
          <a:p>
            <a:pPr lvl="1" algn="just" eaLnBrk="1" hangingPunct="1"/>
            <a:r>
              <a:rPr lang="en-US" altLang="es-ES" sz="1400" dirty="0">
                <a:solidFill>
                  <a:srgbClr val="007481"/>
                </a:solidFill>
                <a:latin typeface="Lato Bold"/>
                <a:ea typeface="Verdana" panose="020B0604030504040204" pitchFamily="34" charset="0"/>
                <a:cs typeface="Verdana" panose="020B0604030504040204" pitchFamily="34" charset="0"/>
              </a:rPr>
              <a:t> Su </a:t>
            </a:r>
            <a:r>
              <a:rPr lang="en-US" altLang="es-ES" sz="1400" dirty="0" err="1">
                <a:solidFill>
                  <a:srgbClr val="007481"/>
                </a:solidFill>
                <a:latin typeface="Lato Bold"/>
                <a:ea typeface="Verdana" panose="020B0604030504040204" pitchFamily="34" charset="0"/>
                <a:cs typeface="Verdana" panose="020B0604030504040204" pitchFamily="34" charset="0"/>
              </a:rPr>
              <a:t>duración</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es</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ilimitada</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siempre</a:t>
            </a:r>
            <a:r>
              <a:rPr lang="en-US" altLang="es-ES" sz="1400" dirty="0">
                <a:solidFill>
                  <a:srgbClr val="007481"/>
                </a:solidFill>
                <a:latin typeface="Lato Bold"/>
                <a:ea typeface="Verdana" panose="020B0604030504040204" pitchFamily="34" charset="0"/>
                <a:cs typeface="Verdana" panose="020B0604030504040204" pitchFamily="34" charset="0"/>
              </a:rPr>
              <a:t> que no se </a:t>
            </a:r>
            <a:r>
              <a:rPr lang="en-US" altLang="es-ES" sz="1400" dirty="0" err="1">
                <a:solidFill>
                  <a:srgbClr val="007481"/>
                </a:solidFill>
                <a:latin typeface="Lato Bold"/>
                <a:ea typeface="Verdana" panose="020B0604030504040204" pitchFamily="34" charset="0"/>
                <a:cs typeface="Verdana" panose="020B0604030504040204" pitchFamily="34" charset="0"/>
              </a:rPr>
              <a:t>viole</a:t>
            </a:r>
            <a:r>
              <a:rPr lang="en-US" altLang="es-ES" sz="1400" dirty="0">
                <a:solidFill>
                  <a:srgbClr val="007481"/>
                </a:solidFill>
                <a:latin typeface="Lato Bold"/>
                <a:ea typeface="Verdana" panose="020B0604030504040204" pitchFamily="34" charset="0"/>
                <a:cs typeface="Verdana" panose="020B0604030504040204" pitchFamily="34" charset="0"/>
              </a:rPr>
              <a:t> el </a:t>
            </a:r>
            <a:r>
              <a:rPr lang="en-US" altLang="es-ES" sz="1400" dirty="0" err="1">
                <a:solidFill>
                  <a:srgbClr val="007481"/>
                </a:solidFill>
                <a:latin typeface="Lato Bold"/>
                <a:ea typeface="Verdana" panose="020B0604030504040204" pitchFamily="34" charset="0"/>
                <a:cs typeface="Verdana" panose="020B0604030504040204" pitchFamily="34" charset="0"/>
              </a:rPr>
              <a:t>secreto</a:t>
            </a:r>
            <a:endParaRPr lang="en-US" altLang="es-ES" sz="1400" dirty="0">
              <a:solidFill>
                <a:srgbClr val="007481"/>
              </a:solidFill>
              <a:latin typeface="Lato Bold"/>
              <a:ea typeface="Verdana" panose="020B0604030504040204" pitchFamily="34" charset="0"/>
              <a:cs typeface="Verdana" panose="020B0604030504040204" pitchFamily="34" charset="0"/>
            </a:endParaRPr>
          </a:p>
        </p:txBody>
      </p:sp>
      <p:sp>
        <p:nvSpPr>
          <p:cNvPr id="11" name="Rectangle 4"/>
          <p:cNvSpPr>
            <a:spLocks noGrp="1" noChangeArrowheads="1"/>
          </p:cNvSpPr>
          <p:nvPr>
            <p:ph type="body" sz="half" idx="4294967295"/>
          </p:nvPr>
        </p:nvSpPr>
        <p:spPr>
          <a:xfrm>
            <a:off x="899592" y="1003300"/>
            <a:ext cx="3529013" cy="3340100"/>
          </a:xfrm>
          <a:prstGeom prst="rect">
            <a:avLst/>
          </a:prstGeom>
          <a:noFill/>
        </p:spPr>
        <p:txBody>
          <a:bodyPr/>
          <a:lstStyle/>
          <a:p>
            <a:pPr algn="just" eaLnBrk="1" hangingPunct="1"/>
            <a:r>
              <a:rPr lang="en-US" altLang="es-ES" sz="1400" b="1" dirty="0">
                <a:solidFill>
                  <a:srgbClr val="007481"/>
                </a:solidFill>
                <a:latin typeface="Lato Bold"/>
                <a:ea typeface="Verdana" panose="020B0604030504040204" pitchFamily="34" charset="0"/>
                <a:cs typeface="Verdana" panose="020B0604030504040204" pitchFamily="34" charset="0"/>
              </a:rPr>
              <a:t> </a:t>
            </a:r>
            <a:r>
              <a:rPr lang="en-US" altLang="es-ES" sz="1400" b="1" dirty="0" err="1">
                <a:solidFill>
                  <a:srgbClr val="007481"/>
                </a:solidFill>
                <a:latin typeface="Lato Bold"/>
                <a:ea typeface="Verdana" panose="020B0604030504040204" pitchFamily="34" charset="0"/>
                <a:cs typeface="Verdana" panose="020B0604030504040204" pitchFamily="34" charset="0"/>
              </a:rPr>
              <a:t>Patente</a:t>
            </a:r>
            <a:endParaRPr lang="en-US" altLang="es-ES" sz="1400" b="1" dirty="0">
              <a:solidFill>
                <a:srgbClr val="007481"/>
              </a:solidFill>
              <a:latin typeface="Lato Bold"/>
              <a:ea typeface="Verdana" panose="020B0604030504040204" pitchFamily="34" charset="0"/>
              <a:cs typeface="Verdana" panose="020B0604030504040204" pitchFamily="34" charset="0"/>
            </a:endParaRPr>
          </a:p>
          <a:p>
            <a:pPr marL="0" indent="0" algn="just" eaLnBrk="1" hangingPunct="1">
              <a:buNone/>
            </a:pPr>
            <a:endParaRPr lang="en-US" altLang="es-ES" sz="1400" b="1" dirty="0">
              <a:solidFill>
                <a:srgbClr val="007481"/>
              </a:solidFill>
              <a:latin typeface="Lato Bold"/>
              <a:ea typeface="Verdana" panose="020B0604030504040204" pitchFamily="34" charset="0"/>
              <a:cs typeface="Verdana" panose="020B0604030504040204" pitchFamily="34" charset="0"/>
            </a:endParaRPr>
          </a:p>
          <a:p>
            <a:pPr lvl="1" algn="just" eaLnBrk="1" hangingPunct="1"/>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Documento</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público</a:t>
            </a:r>
            <a:r>
              <a:rPr lang="en-US" altLang="es-ES" sz="1400" dirty="0">
                <a:solidFill>
                  <a:srgbClr val="007481"/>
                </a:solidFill>
                <a:latin typeface="Lato Bold"/>
                <a:ea typeface="Verdana" panose="020B0604030504040204" pitchFamily="34" charset="0"/>
                <a:cs typeface="Verdana" panose="020B0604030504040204" pitchFamily="34" charset="0"/>
              </a:rPr>
              <a:t> y consultable</a:t>
            </a:r>
          </a:p>
          <a:p>
            <a:pPr lvl="1" algn="just" eaLnBrk="1" hangingPunct="1"/>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Ofrece</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protección</a:t>
            </a:r>
            <a:r>
              <a:rPr lang="en-US" altLang="es-ES" sz="1400" dirty="0">
                <a:solidFill>
                  <a:srgbClr val="007481"/>
                </a:solidFill>
                <a:latin typeface="Lato Bold"/>
                <a:ea typeface="Verdana" panose="020B0604030504040204" pitchFamily="34" charset="0"/>
                <a:cs typeface="Verdana" panose="020B0604030504040204" pitchFamily="34" charset="0"/>
              </a:rPr>
              <a:t> legal ante </a:t>
            </a:r>
            <a:r>
              <a:rPr lang="en-US" altLang="es-ES" sz="1400" dirty="0" err="1">
                <a:solidFill>
                  <a:srgbClr val="007481"/>
                </a:solidFill>
                <a:latin typeface="Lato Bold"/>
                <a:ea typeface="Verdana" panose="020B0604030504040204" pitchFamily="34" charset="0"/>
                <a:cs typeface="Verdana" panose="020B0604030504040204" pitchFamily="34" charset="0"/>
              </a:rPr>
              <a:t>cualquiera</a:t>
            </a:r>
            <a:r>
              <a:rPr lang="en-US" altLang="es-ES" sz="1400" dirty="0">
                <a:solidFill>
                  <a:srgbClr val="007481"/>
                </a:solidFill>
                <a:latin typeface="Lato Bold"/>
                <a:ea typeface="Verdana" panose="020B0604030504040204" pitchFamily="34" charset="0"/>
                <a:cs typeface="Verdana" panose="020B0604030504040204" pitchFamily="34" charset="0"/>
              </a:rPr>
              <a:t> que </a:t>
            </a:r>
            <a:r>
              <a:rPr lang="en-US" altLang="es-ES" sz="1400" dirty="0" err="1">
                <a:solidFill>
                  <a:srgbClr val="007481"/>
                </a:solidFill>
                <a:latin typeface="Lato Bold"/>
                <a:ea typeface="Verdana" panose="020B0604030504040204" pitchFamily="34" charset="0"/>
                <a:cs typeface="Verdana" panose="020B0604030504040204" pitchFamily="34" charset="0"/>
              </a:rPr>
              <a:t>utilice</a:t>
            </a:r>
            <a:r>
              <a:rPr lang="en-US" altLang="es-ES" sz="1400" dirty="0">
                <a:solidFill>
                  <a:srgbClr val="007481"/>
                </a:solidFill>
                <a:latin typeface="Lato Bold"/>
                <a:ea typeface="Verdana" panose="020B0604030504040204" pitchFamily="34" charset="0"/>
                <a:cs typeface="Verdana" panose="020B0604030504040204" pitchFamily="34" charset="0"/>
              </a:rPr>
              <a:t> la </a:t>
            </a:r>
            <a:r>
              <a:rPr lang="en-US" altLang="es-ES" sz="1400" dirty="0" err="1">
                <a:solidFill>
                  <a:srgbClr val="007481"/>
                </a:solidFill>
                <a:latin typeface="Lato Bold"/>
                <a:ea typeface="Verdana" panose="020B0604030504040204" pitchFamily="34" charset="0"/>
                <a:cs typeface="Verdana" panose="020B0604030504040204" pitchFamily="34" charset="0"/>
              </a:rPr>
              <a:t>invención</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aunque</a:t>
            </a:r>
            <a:r>
              <a:rPr lang="en-US" altLang="es-ES" sz="1400" dirty="0">
                <a:solidFill>
                  <a:srgbClr val="007481"/>
                </a:solidFill>
                <a:latin typeface="Lato Bold"/>
                <a:ea typeface="Verdana" panose="020B0604030504040204" pitchFamily="34" charset="0"/>
                <a:cs typeface="Verdana" panose="020B0604030504040204" pitchFamily="34" charset="0"/>
              </a:rPr>
              <a:t> no </a:t>
            </a:r>
            <a:r>
              <a:rPr lang="en-US" altLang="es-ES" sz="1400" dirty="0" err="1">
                <a:solidFill>
                  <a:srgbClr val="007481"/>
                </a:solidFill>
                <a:latin typeface="Lato Bold"/>
                <a:ea typeface="Verdana" panose="020B0604030504040204" pitchFamily="34" charset="0"/>
                <a:cs typeface="Verdana" panose="020B0604030504040204" pitchFamily="34" charset="0"/>
              </a:rPr>
              <a:t>conozca</a:t>
            </a:r>
            <a:r>
              <a:rPr lang="en-US" altLang="es-ES" sz="1400" dirty="0">
                <a:solidFill>
                  <a:srgbClr val="007481"/>
                </a:solidFill>
                <a:latin typeface="Lato Bold"/>
                <a:ea typeface="Verdana" panose="020B0604030504040204" pitchFamily="34" charset="0"/>
                <a:cs typeface="Verdana" panose="020B0604030504040204" pitchFamily="34" charset="0"/>
              </a:rPr>
              <a:t> la </a:t>
            </a:r>
            <a:r>
              <a:rPr lang="en-US" altLang="es-ES" sz="1400" dirty="0" err="1">
                <a:solidFill>
                  <a:srgbClr val="007481"/>
                </a:solidFill>
                <a:latin typeface="Lato Bold"/>
                <a:ea typeface="Verdana" panose="020B0604030504040204" pitchFamily="34" charset="0"/>
                <a:cs typeface="Verdana" panose="020B0604030504040204" pitchFamily="34" charset="0"/>
              </a:rPr>
              <a:t>existencia</a:t>
            </a:r>
            <a:r>
              <a:rPr lang="en-US" altLang="es-ES" sz="1400" dirty="0">
                <a:solidFill>
                  <a:srgbClr val="007481"/>
                </a:solidFill>
                <a:latin typeface="Lato Bold"/>
                <a:ea typeface="Verdana" panose="020B0604030504040204" pitchFamily="34" charset="0"/>
                <a:cs typeface="Verdana" panose="020B0604030504040204" pitchFamily="34" charset="0"/>
              </a:rPr>
              <a:t> de la </a:t>
            </a:r>
            <a:r>
              <a:rPr lang="en-US" altLang="es-ES" sz="1400" dirty="0" err="1">
                <a:solidFill>
                  <a:srgbClr val="007481"/>
                </a:solidFill>
                <a:latin typeface="Lato Bold"/>
                <a:ea typeface="Verdana" panose="020B0604030504040204" pitchFamily="34" charset="0"/>
                <a:cs typeface="Verdana" panose="020B0604030504040204" pitchFamily="34" charset="0"/>
              </a:rPr>
              <a:t>patente</a:t>
            </a:r>
            <a:endParaRPr lang="en-US" altLang="es-ES" sz="1400" dirty="0">
              <a:solidFill>
                <a:srgbClr val="007481"/>
              </a:solidFill>
              <a:latin typeface="Lato Bold"/>
              <a:ea typeface="Verdana" panose="020B0604030504040204" pitchFamily="34" charset="0"/>
              <a:cs typeface="Verdana" panose="020B0604030504040204" pitchFamily="34" charset="0"/>
            </a:endParaRPr>
          </a:p>
          <a:p>
            <a:pPr lvl="1" algn="just" eaLnBrk="1" hangingPunct="1"/>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Tiene</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una</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limitación</a:t>
            </a:r>
            <a:r>
              <a:rPr lang="en-US" altLang="es-ES" sz="1400" dirty="0">
                <a:solidFill>
                  <a:srgbClr val="007481"/>
                </a:solidFill>
                <a:latin typeface="Lato Bold"/>
                <a:ea typeface="Verdana" panose="020B0604030504040204" pitchFamily="34" charset="0"/>
                <a:cs typeface="Verdana" panose="020B0604030504040204" pitchFamily="34" charset="0"/>
              </a:rPr>
              <a:t> temporal, </a:t>
            </a:r>
            <a:r>
              <a:rPr lang="en-US" altLang="es-ES" sz="1400" dirty="0" err="1">
                <a:solidFill>
                  <a:srgbClr val="007481"/>
                </a:solidFill>
                <a:latin typeface="Lato Bold"/>
                <a:ea typeface="Verdana" panose="020B0604030504040204" pitchFamily="34" charset="0"/>
                <a:cs typeface="Verdana" panose="020B0604030504040204" pitchFamily="34" charset="0"/>
              </a:rPr>
              <a:t>pasada</a:t>
            </a:r>
            <a:r>
              <a:rPr lang="en-US" altLang="es-ES" sz="1400" dirty="0">
                <a:solidFill>
                  <a:srgbClr val="007481"/>
                </a:solidFill>
                <a:latin typeface="Lato Bold"/>
                <a:ea typeface="Verdana" panose="020B0604030504040204" pitchFamily="34" charset="0"/>
                <a:cs typeface="Verdana" panose="020B0604030504040204" pitchFamily="34" charset="0"/>
              </a:rPr>
              <a:t> la </a:t>
            </a:r>
            <a:r>
              <a:rPr lang="en-US" altLang="es-ES" sz="1400" dirty="0" err="1">
                <a:solidFill>
                  <a:srgbClr val="007481"/>
                </a:solidFill>
                <a:latin typeface="Lato Bold"/>
                <a:ea typeface="Verdana" panose="020B0604030504040204" pitchFamily="34" charset="0"/>
                <a:cs typeface="Verdana" panose="020B0604030504040204" pitchFamily="34" charset="0"/>
              </a:rPr>
              <a:t>cual</a:t>
            </a:r>
            <a:r>
              <a:rPr lang="en-US" altLang="es-ES" sz="1400" dirty="0">
                <a:solidFill>
                  <a:srgbClr val="007481"/>
                </a:solidFill>
                <a:latin typeface="Lato Bold"/>
                <a:ea typeface="Verdana" panose="020B0604030504040204" pitchFamily="34" charset="0"/>
                <a:cs typeface="Verdana" panose="020B0604030504040204" pitchFamily="34" charset="0"/>
              </a:rPr>
              <a:t> la </a:t>
            </a:r>
            <a:r>
              <a:rPr lang="en-US" altLang="es-ES" sz="1400" dirty="0" err="1">
                <a:solidFill>
                  <a:srgbClr val="007481"/>
                </a:solidFill>
                <a:latin typeface="Lato Bold"/>
                <a:ea typeface="Verdana" panose="020B0604030504040204" pitchFamily="34" charset="0"/>
                <a:cs typeface="Verdana" panose="020B0604030504040204" pitchFamily="34" charset="0"/>
              </a:rPr>
              <a:t>invención</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pasa</a:t>
            </a:r>
            <a:r>
              <a:rPr lang="en-US" altLang="es-ES" sz="1400" dirty="0">
                <a:solidFill>
                  <a:srgbClr val="007481"/>
                </a:solidFill>
                <a:latin typeface="Lato Bold"/>
                <a:ea typeface="Verdana" panose="020B0604030504040204" pitchFamily="34" charset="0"/>
                <a:cs typeface="Verdana" panose="020B0604030504040204" pitchFamily="34" charset="0"/>
              </a:rPr>
              <a:t> al </a:t>
            </a:r>
            <a:r>
              <a:rPr lang="en-US" altLang="es-ES" sz="1400" dirty="0" err="1">
                <a:solidFill>
                  <a:srgbClr val="007481"/>
                </a:solidFill>
                <a:latin typeface="Lato Bold"/>
                <a:ea typeface="Verdana" panose="020B0604030504040204" pitchFamily="34" charset="0"/>
                <a:cs typeface="Verdana" panose="020B0604030504040204" pitchFamily="34" charset="0"/>
              </a:rPr>
              <a:t>dominio</a:t>
            </a:r>
            <a:r>
              <a:rPr lang="en-US" altLang="es-ES" sz="1400" dirty="0">
                <a:solidFill>
                  <a:srgbClr val="007481"/>
                </a:solidFill>
                <a:latin typeface="Lato Bold"/>
                <a:ea typeface="Verdana" panose="020B0604030504040204" pitchFamily="34" charset="0"/>
                <a:cs typeface="Verdana" panose="020B0604030504040204" pitchFamily="34" charset="0"/>
              </a:rPr>
              <a:t> </a:t>
            </a:r>
            <a:r>
              <a:rPr lang="en-US" altLang="es-ES" sz="1400" dirty="0" err="1">
                <a:solidFill>
                  <a:srgbClr val="007481"/>
                </a:solidFill>
                <a:latin typeface="Lato Bold"/>
                <a:ea typeface="Verdana" panose="020B0604030504040204" pitchFamily="34" charset="0"/>
                <a:cs typeface="Verdana" panose="020B0604030504040204" pitchFamily="34" charset="0"/>
              </a:rPr>
              <a:t>público</a:t>
            </a:r>
            <a:endParaRPr lang="en-US" altLang="es-ES" sz="1400" dirty="0">
              <a:solidFill>
                <a:srgbClr val="007481"/>
              </a:solidFill>
              <a:latin typeface="Lato Bold"/>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21403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500"/>
                                        <p:tgtEl>
                                          <p:spTgt spid="11">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fade">
                                      <p:cBhvr>
                                        <p:cTn id="13" dur="500"/>
                                        <p:tgtEl>
                                          <p:spTgt spid="11">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fade">
                                      <p:cBhvr>
                                        <p:cTn id="16" dur="500"/>
                                        <p:tgtEl>
                                          <p:spTgt spid="11">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fade">
                                      <p:cBhvr>
                                        <p:cTn id="28" dur="500"/>
                                        <p:tgtEl>
                                          <p:spTgt spid="10">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fade">
                                      <p:cBhvr>
                                        <p:cTn id="31"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OBLIGACIÓN DE EXPLOTAR</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11" name="Rectangle 4"/>
          <p:cNvSpPr>
            <a:spLocks noGrp="1" noChangeArrowheads="1"/>
          </p:cNvSpPr>
          <p:nvPr>
            <p:ph type="body" sz="half" idx="4294967295"/>
          </p:nvPr>
        </p:nvSpPr>
        <p:spPr>
          <a:xfrm>
            <a:off x="899592" y="1003300"/>
            <a:ext cx="7682433" cy="3340100"/>
          </a:xfrm>
          <a:prstGeom prst="rect">
            <a:avLst/>
          </a:prstGeom>
          <a:noFill/>
        </p:spPr>
        <p:txBody>
          <a:bodyPr/>
          <a:lstStyle/>
          <a:p>
            <a:pPr indent="-52388" algn="just">
              <a:lnSpc>
                <a:spcPct val="80000"/>
              </a:lnSpc>
              <a:buFontTx/>
              <a:buNone/>
              <a:defRPr/>
            </a:pPr>
            <a:r>
              <a:rPr lang="en-US" altLang="es-ES" sz="1400" b="1" dirty="0">
                <a:solidFill>
                  <a:srgbClr val="007481"/>
                </a:solidFill>
                <a:latin typeface="Lato Bold"/>
                <a:ea typeface="Verdana" panose="020B0604030504040204" pitchFamily="34" charset="0"/>
                <a:cs typeface="Verdana" panose="020B0604030504040204" pitchFamily="34" charset="0"/>
              </a:rPr>
              <a:t> </a:t>
            </a:r>
            <a:endParaRPr lang="es-ES" altLang="es-ES" sz="1400" kern="0" dirty="0">
              <a:solidFill>
                <a:srgbClr val="007481"/>
              </a:solidFill>
              <a:latin typeface="Lato Bold"/>
              <a:ea typeface="Verdana" panose="020B0604030504040204" pitchFamily="34" charset="0"/>
              <a:cs typeface="Verdana" panose="020B0604030504040204" pitchFamily="34" charset="0"/>
            </a:endParaRPr>
          </a:p>
          <a:p>
            <a:pPr indent="-52388" algn="just">
              <a:lnSpc>
                <a:spcPct val="80000"/>
              </a:lnSpc>
              <a:defRPr/>
            </a:pPr>
            <a:r>
              <a:rPr lang="es-ES" altLang="es-ES" sz="1400" kern="0" dirty="0">
                <a:solidFill>
                  <a:srgbClr val="007481"/>
                </a:solidFill>
                <a:latin typeface="Lato Bold"/>
                <a:ea typeface="Verdana" panose="020B0604030504040204" pitchFamily="34" charset="0"/>
                <a:cs typeface="Verdana" panose="020B0604030504040204" pitchFamily="34" charset="0"/>
              </a:rPr>
              <a:t> El </a:t>
            </a:r>
            <a:r>
              <a:rPr lang="es-ES" altLang="es-ES" sz="1400" u="sng" kern="0" dirty="0">
                <a:solidFill>
                  <a:srgbClr val="007481"/>
                </a:solidFill>
                <a:latin typeface="Lato Bold"/>
                <a:ea typeface="Verdana" panose="020B0604030504040204" pitchFamily="34" charset="0"/>
                <a:cs typeface="Verdana" panose="020B0604030504040204" pitchFamily="34" charset="0"/>
              </a:rPr>
              <a:t>titular</a:t>
            </a:r>
            <a:r>
              <a:rPr lang="es-ES" altLang="es-ES" sz="1400" kern="0" dirty="0">
                <a:solidFill>
                  <a:srgbClr val="007481"/>
                </a:solidFill>
                <a:latin typeface="Lato Bold"/>
                <a:ea typeface="Verdana" panose="020B0604030504040204" pitchFamily="34" charset="0"/>
                <a:cs typeface="Verdana" panose="020B0604030504040204" pitchFamily="34" charset="0"/>
              </a:rPr>
              <a:t> de la patente </a:t>
            </a:r>
            <a:r>
              <a:rPr lang="es-ES" altLang="es-ES" sz="1400" b="1" u="sng" kern="0" dirty="0">
                <a:solidFill>
                  <a:srgbClr val="007481"/>
                </a:solidFill>
                <a:latin typeface="Lato Bold"/>
                <a:ea typeface="Verdana" panose="020B0604030504040204" pitchFamily="34" charset="0"/>
                <a:cs typeface="Verdana" panose="020B0604030504040204" pitchFamily="34" charset="0"/>
              </a:rPr>
              <a:t>está obligado a explotar</a:t>
            </a:r>
            <a:r>
              <a:rPr lang="es-ES" altLang="es-ES" sz="1400" b="1" kern="0" dirty="0">
                <a:solidFill>
                  <a:srgbClr val="007481"/>
                </a:solidFill>
                <a:latin typeface="Lato Bold"/>
                <a:ea typeface="Verdana" panose="020B0604030504040204" pitchFamily="34" charset="0"/>
                <a:cs typeface="Verdana" panose="020B0604030504040204" pitchFamily="34" charset="0"/>
              </a:rPr>
              <a:t> </a:t>
            </a:r>
            <a:r>
              <a:rPr lang="es-ES" altLang="es-ES" sz="1400" kern="0" dirty="0">
                <a:solidFill>
                  <a:srgbClr val="007481"/>
                </a:solidFill>
                <a:latin typeface="Lato Bold"/>
                <a:ea typeface="Verdana" panose="020B0604030504040204" pitchFamily="34" charset="0"/>
                <a:cs typeface="Verdana" panose="020B0604030504040204" pitchFamily="34" charset="0"/>
              </a:rPr>
              <a:t>la invención patentada, bien por si mismo o por persona autorizada por él, mediante su ejecución de forma que dicha explotación resulte suficiente para satisfacer la demanda del mercado nacional. </a:t>
            </a:r>
          </a:p>
          <a:p>
            <a:pPr indent="-52388" algn="just">
              <a:lnSpc>
                <a:spcPct val="80000"/>
              </a:lnSpc>
              <a:defRPr/>
            </a:pPr>
            <a:endParaRPr lang="es-ES" altLang="es-ES" sz="1400" kern="0" dirty="0">
              <a:solidFill>
                <a:srgbClr val="007481"/>
              </a:solidFill>
              <a:latin typeface="Lato Bold"/>
              <a:ea typeface="Verdana" panose="020B0604030504040204" pitchFamily="34" charset="0"/>
              <a:cs typeface="Verdana" panose="020B0604030504040204" pitchFamily="34" charset="0"/>
            </a:endParaRPr>
          </a:p>
          <a:p>
            <a:pPr indent="-52388" algn="just">
              <a:lnSpc>
                <a:spcPct val="80000"/>
              </a:lnSpc>
              <a:defRPr/>
            </a:pPr>
            <a:r>
              <a:rPr lang="es-ES" altLang="es-ES" sz="1400" kern="0" dirty="0">
                <a:solidFill>
                  <a:srgbClr val="007481"/>
                </a:solidFill>
                <a:latin typeface="Lato Bold"/>
                <a:ea typeface="Verdana" panose="020B0604030504040204" pitchFamily="34" charset="0"/>
                <a:cs typeface="Verdana" panose="020B0604030504040204" pitchFamily="34" charset="0"/>
              </a:rPr>
              <a:t> La explotación deberá realizarse dentro del plazo de </a:t>
            </a:r>
            <a:r>
              <a:rPr lang="es-ES" altLang="es-ES" sz="1400" u="sng" kern="0" dirty="0">
                <a:solidFill>
                  <a:srgbClr val="007481"/>
                </a:solidFill>
                <a:latin typeface="Lato Bold"/>
                <a:ea typeface="Verdana" panose="020B0604030504040204" pitchFamily="34" charset="0"/>
                <a:cs typeface="Verdana" panose="020B0604030504040204" pitchFamily="34" charset="0"/>
              </a:rPr>
              <a:t>cuatro años desde la fecha de presentación</a:t>
            </a:r>
            <a:r>
              <a:rPr lang="es-ES" altLang="es-ES" sz="1400" kern="0" dirty="0">
                <a:solidFill>
                  <a:srgbClr val="007481"/>
                </a:solidFill>
                <a:latin typeface="Lato Bold"/>
                <a:ea typeface="Verdana" panose="020B0604030504040204" pitchFamily="34" charset="0"/>
                <a:cs typeface="Verdana" panose="020B0604030504040204" pitchFamily="34" charset="0"/>
              </a:rPr>
              <a:t>, o de </a:t>
            </a:r>
            <a:r>
              <a:rPr lang="es-ES" altLang="es-ES" sz="1400" u="sng" kern="0" dirty="0">
                <a:solidFill>
                  <a:srgbClr val="007481"/>
                </a:solidFill>
                <a:latin typeface="Lato Bold"/>
                <a:ea typeface="Verdana" panose="020B0604030504040204" pitchFamily="34" charset="0"/>
                <a:cs typeface="Verdana" panose="020B0604030504040204" pitchFamily="34" charset="0"/>
              </a:rPr>
              <a:t>tres años</a:t>
            </a:r>
            <a:r>
              <a:rPr lang="es-ES" altLang="es-ES" sz="1400" kern="0" dirty="0">
                <a:solidFill>
                  <a:srgbClr val="007481"/>
                </a:solidFill>
                <a:latin typeface="Lato Bold"/>
                <a:ea typeface="Verdana" panose="020B0604030504040204" pitchFamily="34" charset="0"/>
                <a:cs typeface="Verdana" panose="020B0604030504040204" pitchFamily="34" charset="0"/>
              </a:rPr>
              <a:t> desde la fecha en que se publique la </a:t>
            </a:r>
            <a:r>
              <a:rPr lang="es-ES" altLang="es-ES" sz="1400" u="sng" kern="0" dirty="0">
                <a:solidFill>
                  <a:srgbClr val="007481"/>
                </a:solidFill>
                <a:latin typeface="Lato Bold"/>
                <a:ea typeface="Verdana" panose="020B0604030504040204" pitchFamily="34" charset="0"/>
                <a:cs typeface="Verdana" panose="020B0604030504040204" pitchFamily="34" charset="0"/>
              </a:rPr>
              <a:t>concesión</a:t>
            </a:r>
            <a:r>
              <a:rPr lang="es-ES" altLang="es-ES" sz="1400" kern="0" dirty="0">
                <a:solidFill>
                  <a:srgbClr val="007481"/>
                </a:solidFill>
                <a:latin typeface="Lato Bold"/>
                <a:ea typeface="Verdana" panose="020B0604030504040204" pitchFamily="34" charset="0"/>
                <a:cs typeface="Verdana" panose="020B0604030504040204" pitchFamily="34" charset="0"/>
              </a:rPr>
              <a:t>, con aplicación automática del plazo que expire más tarde.</a:t>
            </a:r>
            <a:endParaRPr lang="en-US" altLang="es-ES" sz="1400" dirty="0">
              <a:solidFill>
                <a:srgbClr val="007481"/>
              </a:solidFill>
              <a:latin typeface="Lato Bold"/>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85343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TRANSMISIÓN DE PATENTES Y LICENCIAS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6" name="Rectangle 6"/>
          <p:cNvSpPr txBox="1">
            <a:spLocks noChangeArrowheads="1"/>
          </p:cNvSpPr>
          <p:nvPr/>
        </p:nvSpPr>
        <p:spPr bwMode="auto">
          <a:xfrm>
            <a:off x="514350" y="1047750"/>
            <a:ext cx="8378129" cy="3612232"/>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50000"/>
              </a:lnSpc>
              <a:spcBef>
                <a:spcPct val="20000"/>
              </a:spcBef>
              <a:spcAft>
                <a:spcPct val="0"/>
              </a:spcAft>
              <a:buChar char="–"/>
              <a:defRPr sz="2800">
                <a:solidFill>
                  <a:srgbClr val="006600"/>
                </a:solidFill>
                <a:latin typeface="+mn-lt"/>
              </a:defRPr>
            </a:lvl2pPr>
            <a:lvl3pPr marL="1143000" indent="-228600" algn="l" rtl="0" eaLnBrk="0" fontAlgn="base" hangingPunct="0">
              <a:lnSpc>
                <a:spcPct val="150000"/>
              </a:lnSpc>
              <a:spcBef>
                <a:spcPct val="20000"/>
              </a:spcBef>
              <a:spcAft>
                <a:spcPct val="0"/>
              </a:spcAft>
              <a:buChar char="•"/>
              <a:defRPr sz="2400">
                <a:solidFill>
                  <a:schemeClr val="bg2"/>
                </a:solidFill>
                <a:latin typeface="+mn-lt"/>
              </a:defRPr>
            </a:lvl3pPr>
            <a:lvl4pPr marL="1600200" indent="-228600" algn="l" rtl="0" eaLnBrk="0" fontAlgn="base" hangingPunct="0">
              <a:lnSpc>
                <a:spcPct val="150000"/>
              </a:lnSpc>
              <a:spcBef>
                <a:spcPct val="20000"/>
              </a:spcBef>
              <a:spcAft>
                <a:spcPct val="0"/>
              </a:spcAft>
              <a:buChar char="–"/>
              <a:defRPr sz="2000">
                <a:solidFill>
                  <a:schemeClr val="bg2"/>
                </a:solidFill>
                <a:latin typeface="+mn-lt"/>
              </a:defRPr>
            </a:lvl4pPr>
            <a:lvl5pPr marL="2057400" indent="-228600" algn="l" rtl="0" eaLnBrk="0" fontAlgn="base" hangingPunct="0">
              <a:lnSpc>
                <a:spcPct val="150000"/>
              </a:lnSpc>
              <a:spcBef>
                <a:spcPct val="20000"/>
              </a:spcBef>
              <a:spcAft>
                <a:spcPct val="0"/>
              </a:spcAft>
              <a:buChar char="»"/>
              <a:defRPr sz="2000">
                <a:solidFill>
                  <a:schemeClr val="bg2"/>
                </a:solidFill>
                <a:latin typeface="+mn-lt"/>
              </a:defRPr>
            </a:lvl5pPr>
            <a:lvl6pPr marL="2514600" indent="-228600" algn="l" rtl="0" fontAlgn="base">
              <a:lnSpc>
                <a:spcPct val="150000"/>
              </a:lnSpc>
              <a:spcBef>
                <a:spcPct val="20000"/>
              </a:spcBef>
              <a:spcAft>
                <a:spcPct val="0"/>
              </a:spcAft>
              <a:buChar char="»"/>
              <a:defRPr sz="2000">
                <a:solidFill>
                  <a:schemeClr val="bg2"/>
                </a:solidFill>
                <a:latin typeface="+mn-lt"/>
              </a:defRPr>
            </a:lvl6pPr>
            <a:lvl7pPr marL="2971800" indent="-228600" algn="l" rtl="0" fontAlgn="base">
              <a:lnSpc>
                <a:spcPct val="150000"/>
              </a:lnSpc>
              <a:spcBef>
                <a:spcPct val="20000"/>
              </a:spcBef>
              <a:spcAft>
                <a:spcPct val="0"/>
              </a:spcAft>
              <a:buChar char="»"/>
              <a:defRPr sz="2000">
                <a:solidFill>
                  <a:schemeClr val="bg2"/>
                </a:solidFill>
                <a:latin typeface="+mn-lt"/>
              </a:defRPr>
            </a:lvl7pPr>
            <a:lvl8pPr marL="3429000" indent="-228600" algn="l" rtl="0" fontAlgn="base">
              <a:lnSpc>
                <a:spcPct val="150000"/>
              </a:lnSpc>
              <a:spcBef>
                <a:spcPct val="20000"/>
              </a:spcBef>
              <a:spcAft>
                <a:spcPct val="0"/>
              </a:spcAft>
              <a:buChar char="»"/>
              <a:defRPr sz="2000">
                <a:solidFill>
                  <a:schemeClr val="bg2"/>
                </a:solidFill>
                <a:latin typeface="+mn-lt"/>
              </a:defRPr>
            </a:lvl8pPr>
            <a:lvl9pPr marL="3886200" indent="-228600" algn="l" rtl="0" fontAlgn="base">
              <a:lnSpc>
                <a:spcPct val="150000"/>
              </a:lnSpc>
              <a:spcBef>
                <a:spcPct val="20000"/>
              </a:spcBef>
              <a:spcAft>
                <a:spcPct val="0"/>
              </a:spcAft>
              <a:buChar char="»"/>
              <a:defRPr sz="2000">
                <a:solidFill>
                  <a:schemeClr val="bg2"/>
                </a:solidFill>
                <a:latin typeface="+mn-lt"/>
              </a:defRPr>
            </a:lvl9pPr>
          </a:lstStyle>
          <a:p>
            <a:pPr indent="-52388" algn="just">
              <a:buFontTx/>
              <a:buNone/>
              <a:defRPr/>
            </a:pPr>
            <a:endParaRPr lang="es-ES" altLang="es-ES" sz="1400" kern="0" dirty="0">
              <a:solidFill>
                <a:srgbClr val="007481"/>
              </a:solidFill>
              <a:latin typeface="Lato Bold"/>
            </a:endParaRPr>
          </a:p>
          <a:p>
            <a:pPr marL="576262" indent="-285750" algn="just">
              <a:defRPr/>
            </a:pPr>
            <a:r>
              <a:rPr lang="es-ES" altLang="es-ES" sz="1400" kern="0" dirty="0">
                <a:solidFill>
                  <a:srgbClr val="007481"/>
                </a:solidFill>
                <a:latin typeface="Lato Bold"/>
              </a:rPr>
              <a:t>Tanto la solicitud de patente como la patente son transmisibles y pueden ser objeto de licencias y de usufructo. </a:t>
            </a:r>
          </a:p>
          <a:p>
            <a:pPr indent="-52388" algn="just">
              <a:defRPr/>
            </a:pPr>
            <a:endParaRPr lang="es-ES" altLang="es-ES" sz="1400" kern="0" dirty="0">
              <a:solidFill>
                <a:srgbClr val="007481"/>
              </a:solidFill>
              <a:latin typeface="Lato Bold"/>
            </a:endParaRPr>
          </a:p>
          <a:p>
            <a:pPr marL="290512" indent="0" algn="just">
              <a:buFontTx/>
              <a:buNone/>
              <a:defRPr/>
            </a:pPr>
            <a:r>
              <a:rPr lang="es-ES" altLang="es-ES" sz="1400" kern="0" dirty="0">
                <a:solidFill>
                  <a:srgbClr val="007481"/>
                </a:solidFill>
                <a:latin typeface="Lato Bold"/>
              </a:rPr>
              <a:t> </a:t>
            </a:r>
          </a:p>
          <a:p>
            <a:pPr marL="290512" indent="0" algn="just">
              <a:buNone/>
              <a:defRPr/>
            </a:pPr>
            <a:endParaRPr lang="es-ES" altLang="es-ES" sz="1400" kern="0" dirty="0">
              <a:solidFill>
                <a:srgbClr val="007481"/>
              </a:solidFill>
              <a:latin typeface="Lato Bold"/>
            </a:endParaRPr>
          </a:p>
          <a:p>
            <a:pPr marL="290512" indent="0" algn="just">
              <a:buNone/>
              <a:defRPr/>
            </a:pPr>
            <a:endParaRPr lang="es-ES" altLang="es-ES" sz="1400" kern="0" dirty="0">
              <a:solidFill>
                <a:srgbClr val="007481"/>
              </a:solidFill>
              <a:latin typeface="Lato Bold"/>
            </a:endParaRPr>
          </a:p>
          <a:p>
            <a:pPr marL="290512" indent="0" algn="just">
              <a:buNone/>
              <a:defRPr/>
            </a:pPr>
            <a:endParaRPr lang="es-ES" altLang="es-ES" sz="1400" kern="0" dirty="0">
              <a:solidFill>
                <a:srgbClr val="007481"/>
              </a:solidFill>
              <a:latin typeface="Lato Bold"/>
            </a:endParaRPr>
          </a:p>
          <a:p>
            <a:pPr marL="290512" indent="0" algn="just">
              <a:buNone/>
              <a:defRPr/>
            </a:pPr>
            <a:endParaRPr lang="es-ES" altLang="es-ES" sz="1400" kern="0" dirty="0">
              <a:solidFill>
                <a:srgbClr val="007481"/>
              </a:solidFill>
              <a:latin typeface="Lato Bold"/>
            </a:endParaRPr>
          </a:p>
          <a:p>
            <a:pPr indent="-52388" algn="just">
              <a:defRPr/>
            </a:pPr>
            <a:endParaRPr lang="es-ES" altLang="es-ES" sz="1400" kern="0" dirty="0">
              <a:solidFill>
                <a:srgbClr val="007481"/>
              </a:solidFill>
              <a:latin typeface="Lato Bold"/>
            </a:endParaRPr>
          </a:p>
          <a:p>
            <a:pPr marL="576262" indent="-285750" algn="just">
              <a:defRPr/>
            </a:pPr>
            <a:r>
              <a:rPr lang="es-ES" altLang="es-ES" sz="1400" kern="0" dirty="0">
                <a:solidFill>
                  <a:srgbClr val="007481"/>
                </a:solidFill>
                <a:latin typeface="Lato Bold"/>
              </a:rPr>
              <a:t>Se puede licenciar para todo el territorio nacional o para una parte del mismo. Las licencias pueden ser exclusivas o no exclusivas.</a:t>
            </a:r>
          </a:p>
        </p:txBody>
      </p:sp>
      <p:pic>
        <p:nvPicPr>
          <p:cNvPr id="7" name="Picture 2" descr="Resultat d'imatges de hand handing eur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8356" y="2039031"/>
            <a:ext cx="2122215" cy="119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49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8322F8-40DD-844D-87D6-1A92857F6B93}"/>
              </a:ext>
            </a:extLst>
          </p:cNvPr>
          <p:cNvSpPr txBox="1"/>
          <p:nvPr/>
        </p:nvSpPr>
        <p:spPr>
          <a:xfrm>
            <a:off x="1948069" y="1985522"/>
            <a:ext cx="6397909" cy="820738"/>
          </a:xfrm>
          <a:prstGeom prst="rect">
            <a:avLst/>
          </a:prstGeom>
          <a:noFill/>
        </p:spPr>
        <p:txBody>
          <a:bodyPr wrap="square" lIns="0" tIns="0" rIns="0" bIns="0" rtlCol="0">
            <a:spAutoFit/>
          </a:bodyPr>
          <a:lstStyle/>
          <a:p>
            <a:pPr>
              <a:lnSpc>
                <a:spcPts val="3200"/>
              </a:lnSpc>
            </a:pPr>
            <a:r>
              <a:rPr lang="en-US" sz="3200" cap="all" spc="50" dirty="0" err="1">
                <a:solidFill>
                  <a:schemeClr val="accent2"/>
                </a:solidFill>
                <a:latin typeface="Lato Black" panose="020F0A02020204030203" pitchFamily="34" charset="0"/>
              </a:rPr>
              <a:t>diseños</a:t>
            </a:r>
            <a:endParaRPr lang="en-US" sz="3200" cap="all" spc="50" dirty="0">
              <a:solidFill>
                <a:schemeClr val="accent2"/>
              </a:solidFill>
              <a:latin typeface="Lato Black" panose="020F0A02020204030203" pitchFamily="34" charset="0"/>
            </a:endParaRPr>
          </a:p>
          <a:p>
            <a:pPr>
              <a:lnSpc>
                <a:spcPts val="3200"/>
              </a:lnSpc>
            </a:pPr>
            <a:r>
              <a:rPr lang="en-US" sz="3200" cap="all" spc="50" dirty="0" err="1">
                <a:solidFill>
                  <a:schemeClr val="bg1"/>
                </a:solidFill>
                <a:latin typeface="Lato Black" panose="020F0A02020204030203" pitchFamily="34" charset="0"/>
              </a:rPr>
              <a:t>industriales</a:t>
            </a:r>
            <a:endParaRPr lang="en-US" sz="3200" cap="all" spc="50" dirty="0">
              <a:solidFill>
                <a:schemeClr val="bg1"/>
              </a:solidFill>
              <a:latin typeface="Lato Black" panose="020F0A02020204030203" pitchFamily="34" charset="0"/>
            </a:endParaRPr>
          </a:p>
        </p:txBody>
      </p:sp>
      <p:sp>
        <p:nvSpPr>
          <p:cNvPr id="5" name="Rectángulo">
            <a:extLst>
              <a:ext uri="{FF2B5EF4-FFF2-40B4-BE49-F238E27FC236}">
                <a16:creationId xmlns:a16="http://schemas.microsoft.com/office/drawing/2014/main" xmlns="" id="{C7D0AA48-4CA4-884F-A37C-85B794314461}"/>
              </a:ext>
            </a:extLst>
          </p:cNvPr>
          <p:cNvSpPr/>
          <p:nvPr/>
        </p:nvSpPr>
        <p:spPr>
          <a:xfrm>
            <a:off x="0" y="1741596"/>
            <a:ext cx="1948069" cy="47963"/>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6" name="Figura">
            <a:extLst>
              <a:ext uri="{FF2B5EF4-FFF2-40B4-BE49-F238E27FC236}">
                <a16:creationId xmlns:a16="http://schemas.microsoft.com/office/drawing/2014/main" xmlns="" id="{077104AD-8615-BA45-AB99-E2BCCFE94A83}"/>
              </a:ext>
            </a:extLst>
          </p:cNvPr>
          <p:cNvSpPr/>
          <p:nvPr/>
        </p:nvSpPr>
        <p:spPr>
          <a:xfrm>
            <a:off x="1439629" y="1030041"/>
            <a:ext cx="508440" cy="508658"/>
          </a:xfrm>
          <a:custGeom>
            <a:avLst/>
            <a:gdLst/>
            <a:ahLst/>
            <a:cxnLst>
              <a:cxn ang="0">
                <a:pos x="wd2" y="hd2"/>
              </a:cxn>
              <a:cxn ang="5400000">
                <a:pos x="wd2" y="hd2"/>
              </a:cxn>
              <a:cxn ang="10800000">
                <a:pos x="wd2" y="hd2"/>
              </a:cxn>
              <a:cxn ang="16200000">
                <a:pos x="wd2" y="hd2"/>
              </a:cxn>
            </a:cxnLst>
            <a:rect l="0" t="0" r="r" b="b"/>
            <a:pathLst>
              <a:path w="21600" h="21600" extrusionOk="0">
                <a:moveTo>
                  <a:pt x="13495" y="0"/>
                </a:moveTo>
                <a:cubicBezTo>
                  <a:pt x="9021" y="0"/>
                  <a:pt x="5400" y="3627"/>
                  <a:pt x="5400" y="8101"/>
                </a:cubicBezTo>
                <a:cubicBezTo>
                  <a:pt x="5400" y="9469"/>
                  <a:pt x="5742" y="10754"/>
                  <a:pt x="6342" y="11884"/>
                </a:cubicBezTo>
                <a:lnTo>
                  <a:pt x="711" y="17522"/>
                </a:lnTo>
                <a:cubicBezTo>
                  <a:pt x="271" y="17955"/>
                  <a:pt x="0" y="18553"/>
                  <a:pt x="0" y="19219"/>
                </a:cubicBezTo>
                <a:cubicBezTo>
                  <a:pt x="0" y="20535"/>
                  <a:pt x="1065" y="21600"/>
                  <a:pt x="2382" y="21600"/>
                </a:cubicBezTo>
                <a:cubicBezTo>
                  <a:pt x="3047" y="21600"/>
                  <a:pt x="3647" y="21330"/>
                  <a:pt x="4080" y="20890"/>
                </a:cubicBezTo>
                <a:lnTo>
                  <a:pt x="9711" y="15261"/>
                </a:lnTo>
                <a:cubicBezTo>
                  <a:pt x="10842" y="15862"/>
                  <a:pt x="12124" y="16202"/>
                  <a:pt x="13495" y="16202"/>
                </a:cubicBezTo>
                <a:cubicBezTo>
                  <a:pt x="17970" y="16202"/>
                  <a:pt x="21600" y="12576"/>
                  <a:pt x="21600" y="8101"/>
                </a:cubicBezTo>
                <a:cubicBezTo>
                  <a:pt x="21600" y="3627"/>
                  <a:pt x="17970" y="0"/>
                  <a:pt x="13495" y="0"/>
                </a:cubicBezTo>
                <a:close/>
                <a:moveTo>
                  <a:pt x="13495" y="1347"/>
                </a:moveTo>
                <a:cubicBezTo>
                  <a:pt x="17224" y="1347"/>
                  <a:pt x="20252" y="4373"/>
                  <a:pt x="20252" y="8101"/>
                </a:cubicBezTo>
                <a:cubicBezTo>
                  <a:pt x="20252" y="11829"/>
                  <a:pt x="17224" y="14855"/>
                  <a:pt x="13495" y="14855"/>
                </a:cubicBezTo>
                <a:cubicBezTo>
                  <a:pt x="9767" y="14855"/>
                  <a:pt x="6748" y="11829"/>
                  <a:pt x="6748" y="8101"/>
                </a:cubicBezTo>
                <a:cubicBezTo>
                  <a:pt x="6748" y="4373"/>
                  <a:pt x="9767" y="1347"/>
                  <a:pt x="13495" y="1347"/>
                </a:cubicBezTo>
                <a:close/>
                <a:moveTo>
                  <a:pt x="13495" y="3377"/>
                </a:moveTo>
                <a:cubicBezTo>
                  <a:pt x="10885" y="3377"/>
                  <a:pt x="8769" y="5491"/>
                  <a:pt x="8769" y="8101"/>
                </a:cubicBezTo>
                <a:cubicBezTo>
                  <a:pt x="8769" y="8287"/>
                  <a:pt x="8924" y="8433"/>
                  <a:pt x="9111" y="8433"/>
                </a:cubicBezTo>
                <a:cubicBezTo>
                  <a:pt x="9297" y="8433"/>
                  <a:pt x="9452" y="8287"/>
                  <a:pt x="9452" y="8101"/>
                </a:cubicBezTo>
                <a:cubicBezTo>
                  <a:pt x="9452" y="5864"/>
                  <a:pt x="11258" y="4051"/>
                  <a:pt x="13495" y="4051"/>
                </a:cubicBezTo>
                <a:cubicBezTo>
                  <a:pt x="13682" y="4051"/>
                  <a:pt x="13837" y="3895"/>
                  <a:pt x="13837" y="3709"/>
                </a:cubicBezTo>
                <a:cubicBezTo>
                  <a:pt x="13837" y="3523"/>
                  <a:pt x="13682" y="3377"/>
                  <a:pt x="13495" y="3377"/>
                </a:cubicBezTo>
                <a:close/>
                <a:moveTo>
                  <a:pt x="6997" y="12918"/>
                </a:moveTo>
                <a:cubicBezTo>
                  <a:pt x="7473" y="13560"/>
                  <a:pt x="8036" y="14119"/>
                  <a:pt x="8677" y="14597"/>
                </a:cubicBezTo>
                <a:cubicBezTo>
                  <a:pt x="8677" y="14597"/>
                  <a:pt x="3231" y="20041"/>
                  <a:pt x="3231" y="20041"/>
                </a:cubicBezTo>
                <a:cubicBezTo>
                  <a:pt x="3013" y="20265"/>
                  <a:pt x="2718" y="20410"/>
                  <a:pt x="2382" y="20410"/>
                </a:cubicBezTo>
                <a:cubicBezTo>
                  <a:pt x="1723" y="20410"/>
                  <a:pt x="1191" y="19877"/>
                  <a:pt x="1191" y="19219"/>
                </a:cubicBezTo>
                <a:cubicBezTo>
                  <a:pt x="1191" y="18883"/>
                  <a:pt x="1326" y="18579"/>
                  <a:pt x="1551" y="18361"/>
                </a:cubicBezTo>
                <a:lnTo>
                  <a:pt x="6997" y="12918"/>
                </a:lnTo>
                <a:close/>
              </a:path>
            </a:pathLst>
          </a:custGeom>
          <a:solidFill>
            <a:srgbClr val="FFFFFF"/>
          </a:solidFill>
          <a:ln w="12700">
            <a:miter lim="400000"/>
          </a:ln>
        </p:spPr>
        <p:txBody>
          <a:bodyPr lIns="38100" tIns="38100" rIns="38100" bIns="38100" anchor="ctr"/>
          <a:lstStyle/>
          <a:p>
            <a:pPr>
              <a:defRPr sz="3200">
                <a:solidFill>
                  <a:srgbClr val="FFFFFF"/>
                </a:solidFill>
              </a:defRPr>
            </a:pPr>
            <a:endParaRPr/>
          </a:p>
        </p:txBody>
      </p:sp>
      <p:sp>
        <p:nvSpPr>
          <p:cNvPr id="7" name="Figura">
            <a:hlinkClick r:id="" action="ppaction://hlinkshowjump?jump=nextslide"/>
            <a:extLst>
              <a:ext uri="{FF2B5EF4-FFF2-40B4-BE49-F238E27FC236}">
                <a16:creationId xmlns:a16="http://schemas.microsoft.com/office/drawing/2014/main" xmlns="" id="{4A1B7809-22B5-DB40-A8EB-A4CB9749602A}"/>
              </a:ext>
            </a:extLst>
          </p:cNvPr>
          <p:cNvSpPr/>
          <p:nvPr/>
        </p:nvSpPr>
        <p:spPr>
          <a:xfrm rot="5400000">
            <a:off x="4289752" y="3999506"/>
            <a:ext cx="564496" cy="564496"/>
          </a:xfrm>
          <a:custGeom>
            <a:avLst/>
            <a:gdLst/>
            <a:ahLst/>
            <a:cxnLst>
              <a:cxn ang="0">
                <a:pos x="wd2" y="hd2"/>
              </a:cxn>
              <a:cxn ang="5400000">
                <a:pos x="wd2" y="hd2"/>
              </a:cxn>
              <a:cxn ang="10800000">
                <a:pos x="wd2" y="hd2"/>
              </a:cxn>
              <a:cxn ang="16200000">
                <a:pos x="wd2" y="hd2"/>
              </a:cxn>
            </a:cxnLst>
            <a:rect l="0" t="0" r="r" b="b"/>
            <a:pathLst>
              <a:path w="21600" h="21600" extrusionOk="0">
                <a:moveTo>
                  <a:pt x="8116" y="6241"/>
                </a:moveTo>
                <a:cubicBezTo>
                  <a:pt x="12298" y="10800"/>
                  <a:pt x="12298" y="10800"/>
                  <a:pt x="12298" y="10800"/>
                </a:cubicBezTo>
                <a:cubicBezTo>
                  <a:pt x="8116" y="15359"/>
                  <a:pt x="8116" y="15359"/>
                  <a:pt x="8116" y="15359"/>
                </a:cubicBezTo>
                <a:cubicBezTo>
                  <a:pt x="7758" y="15717"/>
                  <a:pt x="7758" y="16306"/>
                  <a:pt x="8116" y="16664"/>
                </a:cubicBezTo>
                <a:cubicBezTo>
                  <a:pt x="8475" y="17023"/>
                  <a:pt x="9054" y="17023"/>
                  <a:pt x="9403" y="16664"/>
                </a:cubicBezTo>
                <a:cubicBezTo>
                  <a:pt x="14513" y="11453"/>
                  <a:pt x="14513" y="11453"/>
                  <a:pt x="14513" y="11453"/>
                </a:cubicBezTo>
                <a:cubicBezTo>
                  <a:pt x="14872" y="11094"/>
                  <a:pt x="14872" y="10506"/>
                  <a:pt x="14513" y="10147"/>
                </a:cubicBezTo>
                <a:cubicBezTo>
                  <a:pt x="9403" y="4936"/>
                  <a:pt x="9403" y="4936"/>
                  <a:pt x="9403" y="4936"/>
                </a:cubicBezTo>
                <a:cubicBezTo>
                  <a:pt x="9054" y="4577"/>
                  <a:pt x="8475" y="4577"/>
                  <a:pt x="8116" y="4936"/>
                </a:cubicBezTo>
                <a:cubicBezTo>
                  <a:pt x="7758" y="5294"/>
                  <a:pt x="7758" y="5883"/>
                  <a:pt x="8116" y="6241"/>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20203" y="10800"/>
                </a:moveTo>
                <a:cubicBezTo>
                  <a:pt x="20203" y="15993"/>
                  <a:pt x="15993" y="20203"/>
                  <a:pt x="10800" y="20203"/>
                </a:cubicBezTo>
                <a:cubicBezTo>
                  <a:pt x="5607" y="20203"/>
                  <a:pt x="1397" y="15993"/>
                  <a:pt x="1397" y="10800"/>
                </a:cubicBezTo>
                <a:cubicBezTo>
                  <a:pt x="1397" y="5607"/>
                  <a:pt x="5607" y="1397"/>
                  <a:pt x="10800" y="1397"/>
                </a:cubicBezTo>
                <a:cubicBezTo>
                  <a:pt x="15993" y="1397"/>
                  <a:pt x="20203" y="5607"/>
                  <a:pt x="20203" y="10800"/>
                </a:cubicBezTo>
                <a:close/>
              </a:path>
            </a:pathLst>
          </a:custGeom>
          <a:solidFill>
            <a:srgbClr val="FFFFFF"/>
          </a:solidFill>
          <a:ln w="12700">
            <a:miter lim="400000"/>
          </a:ln>
        </p:spPr>
        <p:txBody>
          <a:bodyPr lIns="121919" tIns="121919" rIns="121919" bIns="121919"/>
          <a:lstStyle/>
          <a:p>
            <a:pPr>
              <a:defRPr sz="3200">
                <a:solidFill>
                  <a:srgbClr val="FFFFFF"/>
                </a:solidFill>
              </a:defRPr>
            </a:pPr>
            <a:endParaRPr/>
          </a:p>
        </p:txBody>
      </p:sp>
    </p:spTree>
    <p:extLst>
      <p:ext uri="{BB962C8B-B14F-4D97-AF65-F5344CB8AC3E}">
        <p14:creationId xmlns:p14="http://schemas.microsoft.com/office/powerpoint/2010/main" val="26539040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wipe(left)">
                                      <p:cBhvr>
                                        <p:cTn id="11" dur="700"/>
                                        <p:tgtEl>
                                          <p:spTgt spid="5"/>
                                        </p:tgtEl>
                                      </p:cBhvr>
                                    </p:animEffect>
                                  </p:childTnLst>
                                </p:cTn>
                              </p:par>
                            </p:childTnLst>
                          </p:cTn>
                        </p:par>
                        <p:par>
                          <p:cTn id="12" fill="hold">
                            <p:stCondLst>
                              <p:cond delay="1200"/>
                            </p:stCondLst>
                            <p:childTnLst>
                              <p:par>
                                <p:cTn id="13" presetID="19" presetClass="entr" presetSubtype="10" fill="hold" grpId="0" nodeType="afterEffect">
                                  <p:stCondLst>
                                    <p:cond delay="0"/>
                                  </p:stCondLst>
                                  <p:iterate>
                                    <p:tmAbs val="0"/>
                                  </p:iterate>
                                  <p:childTnLst>
                                    <p:set>
                                      <p:cBhvr>
                                        <p:cTn id="14" fill="hold"/>
                                        <p:tgtEl>
                                          <p:spTgt spid="6"/>
                                        </p:tgtEl>
                                        <p:attrNameLst>
                                          <p:attrName>style.visibility</p:attrName>
                                        </p:attrNameLst>
                                      </p:cBhvr>
                                      <p:to>
                                        <p:strVal val="visible"/>
                                      </p:to>
                                    </p:set>
                                    <p:anim calcmode="lin" valueType="num">
                                      <p:cBhvr>
                                        <p:cTn id="15" dur="499" fill="hold"/>
                                        <p:tgtEl>
                                          <p:spTgt spid="6"/>
                                        </p:tgtEl>
                                        <p:attrNameLst>
                                          <p:attrName>ppt_w</p:attrName>
                                        </p:attrNameLst>
                                      </p:cBhvr>
                                      <p:tavLst>
                                        <p:tav tm="0" fmla="#ppt_w*sin(2.5*pi*$)">
                                          <p:val>
                                            <p:fltVal val="0"/>
                                          </p:val>
                                        </p:tav>
                                        <p:tav tm="100000">
                                          <p:val>
                                            <p:fltVal val="1"/>
                                          </p:val>
                                        </p:tav>
                                      </p:tavLst>
                                    </p:anim>
                                    <p:anim calcmode="lin" valueType="num">
                                      <p:cBhvr>
                                        <p:cTn id="16" dur="499"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1699"/>
                            </p:stCondLst>
                            <p:childTnLst>
                              <p:par>
                                <p:cTn id="18" presetID="19" presetClass="entr" presetSubtype="5" fill="hold" grpId="0" nodeType="afterEffect">
                                  <p:stCondLst>
                                    <p:cond delay="0"/>
                                  </p:stCondLst>
                                  <p:iterate>
                                    <p:tmAbs val="0"/>
                                  </p:iterate>
                                  <p:childTnLst>
                                    <p:set>
                                      <p:cBhvr>
                                        <p:cTn id="19" fill="hold"/>
                                        <p:tgtEl>
                                          <p:spTgt spid="7"/>
                                        </p:tgtEl>
                                        <p:attrNameLst>
                                          <p:attrName>style.visibility</p:attrName>
                                        </p:attrNameLst>
                                      </p:cBhvr>
                                      <p:to>
                                        <p:strVal val="visible"/>
                                      </p:to>
                                    </p:set>
                                    <p:anim calcmode="lin" valueType="num">
                                      <p:cBhvr>
                                        <p:cTn id="20" dur="700" fill="hold"/>
                                        <p:tgtEl>
                                          <p:spTgt spid="7"/>
                                        </p:tgtEl>
                                        <p:attrNameLst>
                                          <p:attrName>ppt_w</p:attrName>
                                        </p:attrNameLst>
                                      </p:cBhvr>
                                      <p:tavLst>
                                        <p:tav tm="0">
                                          <p:val>
                                            <p:strVal val="#ppt_w"/>
                                          </p:val>
                                        </p:tav>
                                        <p:tav tm="100000">
                                          <p:val>
                                            <p:strVal val="#ppt_w"/>
                                          </p:val>
                                        </p:tav>
                                      </p:tavLst>
                                    </p:anim>
                                    <p:anim calcmode="lin" valueType="num">
                                      <p:cBhvr>
                                        <p:cTn id="21" dur="700" fill="hold"/>
                                        <p:tgtEl>
                                          <p:spTgt spid="7"/>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advAuto="0"/>
      <p:bldP spid="6" grpId="0" animBg="1" advAuto="0"/>
      <p:bldP spid="7"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6" name="Rectangle 6"/>
          <p:cNvSpPr txBox="1">
            <a:spLocks noChangeArrowheads="1"/>
          </p:cNvSpPr>
          <p:nvPr/>
        </p:nvSpPr>
        <p:spPr bwMode="auto">
          <a:xfrm>
            <a:off x="514351" y="1171574"/>
            <a:ext cx="8172450" cy="2705101"/>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50000"/>
              </a:lnSpc>
              <a:spcBef>
                <a:spcPct val="20000"/>
              </a:spcBef>
              <a:spcAft>
                <a:spcPct val="0"/>
              </a:spcAft>
              <a:buChar char="–"/>
              <a:defRPr sz="2800">
                <a:solidFill>
                  <a:srgbClr val="006600"/>
                </a:solidFill>
                <a:latin typeface="+mn-lt"/>
              </a:defRPr>
            </a:lvl2pPr>
            <a:lvl3pPr marL="1143000" indent="-228600" algn="l" rtl="0" eaLnBrk="0" fontAlgn="base" hangingPunct="0">
              <a:lnSpc>
                <a:spcPct val="150000"/>
              </a:lnSpc>
              <a:spcBef>
                <a:spcPct val="20000"/>
              </a:spcBef>
              <a:spcAft>
                <a:spcPct val="0"/>
              </a:spcAft>
              <a:buChar char="•"/>
              <a:defRPr sz="2400">
                <a:solidFill>
                  <a:schemeClr val="bg2"/>
                </a:solidFill>
                <a:latin typeface="+mn-lt"/>
              </a:defRPr>
            </a:lvl3pPr>
            <a:lvl4pPr marL="1600200" indent="-228600" algn="l" rtl="0" eaLnBrk="0" fontAlgn="base" hangingPunct="0">
              <a:lnSpc>
                <a:spcPct val="150000"/>
              </a:lnSpc>
              <a:spcBef>
                <a:spcPct val="20000"/>
              </a:spcBef>
              <a:spcAft>
                <a:spcPct val="0"/>
              </a:spcAft>
              <a:buChar char="–"/>
              <a:defRPr sz="2000">
                <a:solidFill>
                  <a:schemeClr val="bg2"/>
                </a:solidFill>
                <a:latin typeface="+mn-lt"/>
              </a:defRPr>
            </a:lvl4pPr>
            <a:lvl5pPr marL="2057400" indent="-228600" algn="l" rtl="0" eaLnBrk="0" fontAlgn="base" hangingPunct="0">
              <a:lnSpc>
                <a:spcPct val="150000"/>
              </a:lnSpc>
              <a:spcBef>
                <a:spcPct val="20000"/>
              </a:spcBef>
              <a:spcAft>
                <a:spcPct val="0"/>
              </a:spcAft>
              <a:buChar char="»"/>
              <a:defRPr sz="2000">
                <a:solidFill>
                  <a:schemeClr val="bg2"/>
                </a:solidFill>
                <a:latin typeface="+mn-lt"/>
              </a:defRPr>
            </a:lvl5pPr>
            <a:lvl6pPr marL="2514600" indent="-228600" algn="l" rtl="0" fontAlgn="base">
              <a:lnSpc>
                <a:spcPct val="150000"/>
              </a:lnSpc>
              <a:spcBef>
                <a:spcPct val="20000"/>
              </a:spcBef>
              <a:spcAft>
                <a:spcPct val="0"/>
              </a:spcAft>
              <a:buChar char="»"/>
              <a:defRPr sz="2000">
                <a:solidFill>
                  <a:schemeClr val="bg2"/>
                </a:solidFill>
                <a:latin typeface="+mn-lt"/>
              </a:defRPr>
            </a:lvl6pPr>
            <a:lvl7pPr marL="2971800" indent="-228600" algn="l" rtl="0" fontAlgn="base">
              <a:lnSpc>
                <a:spcPct val="150000"/>
              </a:lnSpc>
              <a:spcBef>
                <a:spcPct val="20000"/>
              </a:spcBef>
              <a:spcAft>
                <a:spcPct val="0"/>
              </a:spcAft>
              <a:buChar char="»"/>
              <a:defRPr sz="2000">
                <a:solidFill>
                  <a:schemeClr val="bg2"/>
                </a:solidFill>
                <a:latin typeface="+mn-lt"/>
              </a:defRPr>
            </a:lvl7pPr>
            <a:lvl8pPr marL="3429000" indent="-228600" algn="l" rtl="0" fontAlgn="base">
              <a:lnSpc>
                <a:spcPct val="150000"/>
              </a:lnSpc>
              <a:spcBef>
                <a:spcPct val="20000"/>
              </a:spcBef>
              <a:spcAft>
                <a:spcPct val="0"/>
              </a:spcAft>
              <a:buChar char="»"/>
              <a:defRPr sz="2000">
                <a:solidFill>
                  <a:schemeClr val="bg2"/>
                </a:solidFill>
                <a:latin typeface="+mn-lt"/>
              </a:defRPr>
            </a:lvl8pPr>
            <a:lvl9pPr marL="3886200" indent="-228600" algn="l" rtl="0" fontAlgn="base">
              <a:lnSpc>
                <a:spcPct val="150000"/>
              </a:lnSpc>
              <a:spcBef>
                <a:spcPct val="20000"/>
              </a:spcBef>
              <a:spcAft>
                <a:spcPct val="0"/>
              </a:spcAft>
              <a:buChar char="»"/>
              <a:defRPr sz="2000">
                <a:solidFill>
                  <a:schemeClr val="bg2"/>
                </a:solidFill>
                <a:latin typeface="+mn-lt"/>
              </a:defRPr>
            </a:lvl9pPr>
          </a:lstStyle>
          <a:p>
            <a:pPr marL="285750" indent="-285750" algn="just" defTabSz="266700" eaLnBrk="1" hangingPunct="1">
              <a:buClr>
                <a:srgbClr val="C00000"/>
              </a:buClr>
              <a:buFont typeface="Wingdings" pitchFamily="2" charset="2"/>
              <a:buChar char="ü"/>
              <a:tabLst>
                <a:tab pos="355600" algn="l"/>
              </a:tabLst>
              <a:defRPr/>
            </a:pPr>
            <a:r>
              <a:rPr lang="es-ES" sz="1400" dirty="0">
                <a:solidFill>
                  <a:srgbClr val="007481"/>
                </a:solidFill>
                <a:latin typeface="Lato Bold"/>
                <a:cs typeface="Arial" charset="0"/>
              </a:rPr>
              <a:t>"</a:t>
            </a:r>
            <a:r>
              <a:rPr lang="es-ES" sz="1400" b="1" i="1" dirty="0">
                <a:solidFill>
                  <a:srgbClr val="007481"/>
                </a:solidFill>
                <a:latin typeface="Lato Bold"/>
                <a:cs typeface="Arial" charset="0"/>
              </a:rPr>
              <a:t>LA APARIENCIA EXTERIOR </a:t>
            </a:r>
            <a:r>
              <a:rPr lang="es-ES" sz="1400" i="1" dirty="0">
                <a:solidFill>
                  <a:srgbClr val="007481"/>
                </a:solidFill>
                <a:latin typeface="Lato Bold"/>
                <a:cs typeface="Arial" charset="0"/>
              </a:rPr>
              <a:t>de un producto o de una parte del mismo que se deriva de las líneas, contornos, colores, forma, textura, materiales y/o su ornamentación</a:t>
            </a:r>
            <a:r>
              <a:rPr lang="es-ES" sz="1400" dirty="0">
                <a:solidFill>
                  <a:srgbClr val="007481"/>
                </a:solidFill>
                <a:latin typeface="Lato Bold"/>
                <a:cs typeface="Arial" charset="0"/>
              </a:rPr>
              <a:t>." </a:t>
            </a:r>
          </a:p>
          <a:p>
            <a:pPr marL="285750" indent="-285750" algn="just" defTabSz="266700" eaLnBrk="1" hangingPunct="1">
              <a:buClr>
                <a:srgbClr val="C00000"/>
              </a:buClr>
              <a:buFont typeface="Wingdings" pitchFamily="2" charset="2"/>
              <a:buChar char="ü"/>
              <a:tabLst>
                <a:tab pos="355600" algn="l"/>
              </a:tabLst>
              <a:defRPr/>
            </a:pPr>
            <a:endParaRPr lang="es-ES" sz="1400" dirty="0">
              <a:solidFill>
                <a:srgbClr val="007481"/>
              </a:solidFill>
              <a:latin typeface="Lato Bold"/>
              <a:cs typeface="Arial" charset="0"/>
            </a:endParaRPr>
          </a:p>
          <a:p>
            <a:pPr marL="285750" indent="-285750" algn="just" defTabSz="266700" eaLnBrk="1" hangingPunct="1">
              <a:buClr>
                <a:srgbClr val="C00000"/>
              </a:buClr>
              <a:buFont typeface="Wingdings" pitchFamily="2" charset="2"/>
              <a:buChar char="ü"/>
              <a:tabLst>
                <a:tab pos="355600" algn="l"/>
              </a:tabLst>
              <a:defRPr/>
            </a:pPr>
            <a:r>
              <a:rPr lang="es-ES_tradnl" sz="1400" dirty="0">
                <a:solidFill>
                  <a:srgbClr val="007481"/>
                </a:solidFill>
                <a:latin typeface="Lato Bold"/>
                <a:cs typeface="Arial" charset="0"/>
              </a:rPr>
              <a:t>El objeto de protección es la forma externa, su apariencia.</a:t>
            </a:r>
          </a:p>
          <a:p>
            <a:pPr marL="285750" indent="-285750" algn="just" defTabSz="266700" eaLnBrk="1" hangingPunct="1">
              <a:buClr>
                <a:srgbClr val="C00000"/>
              </a:buClr>
              <a:buFont typeface="Wingdings" pitchFamily="2" charset="2"/>
              <a:buChar char="ü"/>
              <a:tabLst>
                <a:tab pos="355600" algn="l"/>
              </a:tabLst>
              <a:defRPr/>
            </a:pPr>
            <a:endParaRPr lang="es-ES_tradnl" sz="1400" dirty="0">
              <a:solidFill>
                <a:srgbClr val="007481"/>
              </a:solidFill>
              <a:latin typeface="Lato Bold"/>
              <a:cs typeface="Arial" charset="0"/>
            </a:endParaRPr>
          </a:p>
          <a:p>
            <a:pPr marL="285750" indent="-285750" algn="just" defTabSz="266700" eaLnBrk="1" hangingPunct="1">
              <a:buClr>
                <a:srgbClr val="C00000"/>
              </a:buClr>
              <a:buFont typeface="Wingdings" pitchFamily="2" charset="2"/>
              <a:buChar char="ü"/>
              <a:tabLst>
                <a:tab pos="355600" algn="l"/>
              </a:tabLst>
              <a:defRPr/>
            </a:pPr>
            <a:r>
              <a:rPr lang="es-ES" sz="1400" dirty="0">
                <a:solidFill>
                  <a:srgbClr val="007481"/>
                </a:solidFill>
                <a:latin typeface="Lato Bold"/>
                <a:cs typeface="Arial" charset="0"/>
              </a:rPr>
              <a:t>Está destinado exclusivamente a la ornamentación y presentación de los productos.</a:t>
            </a:r>
          </a:p>
          <a:p>
            <a:pPr marL="285750" indent="-285750" algn="just" defTabSz="266700" eaLnBrk="1" hangingPunct="1">
              <a:buClr>
                <a:srgbClr val="C00000"/>
              </a:buClr>
              <a:buFont typeface="Wingdings" pitchFamily="2" charset="2"/>
              <a:buChar char="ü"/>
              <a:tabLst>
                <a:tab pos="355600" algn="l"/>
              </a:tabLst>
              <a:defRPr/>
            </a:pPr>
            <a:endParaRPr lang="es-ES" sz="1400" dirty="0">
              <a:solidFill>
                <a:srgbClr val="007481"/>
              </a:solidFill>
              <a:latin typeface="Lato Bold"/>
              <a:cs typeface="Arial" charset="0"/>
            </a:endParaRPr>
          </a:p>
          <a:p>
            <a:pPr marL="285750" indent="-285750" algn="just" defTabSz="266700" eaLnBrk="1" hangingPunct="1">
              <a:buClr>
                <a:srgbClr val="C00000"/>
              </a:buClr>
              <a:buFont typeface="Wingdings" pitchFamily="2" charset="2"/>
              <a:buChar char="ü"/>
              <a:tabLst>
                <a:tab pos="355600" algn="l"/>
              </a:tabLst>
              <a:defRPr/>
            </a:pPr>
            <a:r>
              <a:rPr lang="es-ES" sz="1400" dirty="0">
                <a:solidFill>
                  <a:srgbClr val="007481"/>
                </a:solidFill>
                <a:latin typeface="Lato Bold"/>
                <a:cs typeface="Arial" charset="0"/>
              </a:rPr>
              <a:t>Así, siempre que ese diseño pueda ser percibido por el consumidor (aunque pueda ser desmontable) es decir, que no corresponda al interior (circuitos, motores, engranajes...) podrá ser protegido.</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483" y="3808328"/>
            <a:ext cx="579919" cy="48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rgbClr val="708688">
                      <a:alpha val="50000"/>
                    </a:srgbClr>
                  </a:outerShdw>
                </a:effectLst>
              </a14:hiddenEffects>
            </a:ext>
          </a:extLst>
        </p:spPr>
      </p:pic>
      <p:sp>
        <p:nvSpPr>
          <p:cNvPr id="11" name="4 CuadroTexto"/>
          <p:cNvSpPr txBox="1">
            <a:spLocks noChangeArrowheads="1"/>
          </p:cNvSpPr>
          <p:nvPr/>
        </p:nvSpPr>
        <p:spPr bwMode="auto">
          <a:xfrm>
            <a:off x="2011774" y="3936916"/>
            <a:ext cx="20146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s-ES" altLang="es-ES" sz="1200" b="1">
                <a:solidFill>
                  <a:srgbClr val="000000"/>
                </a:solidFill>
                <a:latin typeface="Trebuchet MS" pitchFamily="34" charset="0"/>
              </a:rPr>
              <a:t>Forma tridimensionales</a:t>
            </a:r>
          </a:p>
        </p:txBody>
      </p:sp>
      <p:sp>
        <p:nvSpPr>
          <p:cNvPr id="12" name="7 CuadroTexto"/>
          <p:cNvSpPr txBox="1">
            <a:spLocks noChangeArrowheads="1"/>
          </p:cNvSpPr>
          <p:nvPr/>
        </p:nvSpPr>
        <p:spPr bwMode="auto">
          <a:xfrm>
            <a:off x="5046643" y="3947632"/>
            <a:ext cx="19751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s-ES" altLang="es-ES" sz="1200" b="1">
                <a:solidFill>
                  <a:srgbClr val="000000"/>
                </a:solidFill>
                <a:latin typeface="Trebuchet MS" pitchFamily="34" charset="0"/>
              </a:rPr>
              <a:t>Forma bidimensionales</a:t>
            </a: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9869" y="3799995"/>
            <a:ext cx="520396" cy="429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rgbClr val="708688">
                      <a:alpha val="50000"/>
                    </a:srgbClr>
                  </a:outerShdw>
                </a:effectLst>
              </a14:hiddenEffects>
            </a:ext>
          </a:extLst>
        </p:spPr>
      </p:pic>
    </p:spTree>
    <p:extLst>
      <p:ext uri="{BB962C8B-B14F-4D97-AF65-F5344CB8AC3E}">
        <p14:creationId xmlns:p14="http://schemas.microsoft.com/office/powerpoint/2010/main" val="2369743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9" name="Shape 589"/>
          <p:cNvSpPr/>
          <p:nvPr/>
        </p:nvSpPr>
        <p:spPr>
          <a:xfrm>
            <a:off x="0" y="922040"/>
            <a:ext cx="9155767" cy="40169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0" name="Shape 591"/>
          <p:cNvSpPr/>
          <p:nvPr/>
        </p:nvSpPr>
        <p:spPr>
          <a:xfrm>
            <a:off x="4577883" y="1066055"/>
            <a:ext cx="4577883" cy="441340"/>
          </a:xfrm>
          <a:prstGeom prst="rect">
            <a:avLst/>
          </a:prstGeom>
          <a:solidFill>
            <a:srgbClr val="008A9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4" name="Shape 592"/>
          <p:cNvSpPr/>
          <p:nvPr/>
        </p:nvSpPr>
        <p:spPr>
          <a:xfrm>
            <a:off x="0" y="1066055"/>
            <a:ext cx="4577883" cy="44134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5" name="Shape 593"/>
          <p:cNvSpPr/>
          <p:nvPr/>
        </p:nvSpPr>
        <p:spPr>
          <a:xfrm>
            <a:off x="323528" y="1066055"/>
            <a:ext cx="410445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s-ES" sz="1800" b="1" i="0" u="none" strike="noStrike" cap="none">
                <a:solidFill>
                  <a:schemeClr val="lt1"/>
                </a:solidFill>
                <a:latin typeface="Arial"/>
                <a:ea typeface="Arial"/>
                <a:cs typeface="Arial"/>
                <a:sym typeface="Arial"/>
              </a:rPr>
              <a:t>Dibujo en 2 dimensiones</a:t>
            </a:r>
          </a:p>
        </p:txBody>
      </p:sp>
      <p:sp>
        <p:nvSpPr>
          <p:cNvPr id="16" name="Shape 594"/>
          <p:cNvSpPr/>
          <p:nvPr/>
        </p:nvSpPr>
        <p:spPr>
          <a:xfrm>
            <a:off x="4716016" y="1066055"/>
            <a:ext cx="410445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s-ES" sz="1800" b="1" i="0" u="none" strike="noStrike" cap="none">
                <a:solidFill>
                  <a:schemeClr val="lt1"/>
                </a:solidFill>
                <a:latin typeface="Arial"/>
                <a:ea typeface="Arial"/>
                <a:cs typeface="Arial"/>
                <a:sym typeface="Arial"/>
              </a:rPr>
              <a:t>Formas tridimensionales</a:t>
            </a:r>
          </a:p>
        </p:txBody>
      </p:sp>
      <p:pic>
        <p:nvPicPr>
          <p:cNvPr id="17" name="Shape 595" descr="https://encrypted-tbn2.gstatic.com/images?q=tbn:ANd9GcRM8qqdhv43T4PJCL2pVtKZvXl8vzTdG4z6iT8TBGODRJariY8_bg"/>
          <p:cNvPicPr preferRelativeResize="0"/>
          <p:nvPr/>
        </p:nvPicPr>
        <p:blipFill rotWithShape="1">
          <a:blip r:embed="rId3">
            <a:alphaModFix/>
          </a:blip>
          <a:srcRect/>
          <a:stretch/>
        </p:blipFill>
        <p:spPr>
          <a:xfrm>
            <a:off x="5134857" y="3573792"/>
            <a:ext cx="2150809" cy="1092664"/>
          </a:xfrm>
          <a:prstGeom prst="rect">
            <a:avLst/>
          </a:prstGeom>
          <a:noFill/>
          <a:ln>
            <a:noFill/>
          </a:ln>
        </p:spPr>
      </p:pic>
      <p:pic>
        <p:nvPicPr>
          <p:cNvPr id="18" name="Shape 596" descr="http://www.povarchikstudios.com/cms3/UserFiles/310/Image/diseno_medico/16.jpg"/>
          <p:cNvPicPr preferRelativeResize="0"/>
          <p:nvPr/>
        </p:nvPicPr>
        <p:blipFill rotWithShape="1">
          <a:blip r:embed="rId4">
            <a:alphaModFix/>
          </a:blip>
          <a:srcRect/>
          <a:stretch/>
        </p:blipFill>
        <p:spPr>
          <a:xfrm>
            <a:off x="4716014" y="1642119"/>
            <a:ext cx="2640293" cy="990110"/>
          </a:xfrm>
          <a:prstGeom prst="rect">
            <a:avLst/>
          </a:prstGeom>
          <a:noFill/>
          <a:ln>
            <a:noFill/>
          </a:ln>
        </p:spPr>
      </p:pic>
      <p:pic>
        <p:nvPicPr>
          <p:cNvPr id="19" name="Shape 597" descr="http://cdn.medgadget.es/wp-content/uploads/2011/09/v2j30dllal3f.jpg"/>
          <p:cNvPicPr preferRelativeResize="0"/>
          <p:nvPr/>
        </p:nvPicPr>
        <p:blipFill rotWithShape="1">
          <a:blip r:embed="rId5">
            <a:alphaModFix/>
          </a:blip>
          <a:srcRect/>
          <a:stretch/>
        </p:blipFill>
        <p:spPr>
          <a:xfrm>
            <a:off x="6647089" y="2722240"/>
            <a:ext cx="2173381" cy="779543"/>
          </a:xfrm>
          <a:prstGeom prst="rect">
            <a:avLst/>
          </a:prstGeom>
          <a:noFill/>
          <a:ln>
            <a:noFill/>
          </a:ln>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1642119"/>
            <a:ext cx="12954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6039" y="1745531"/>
            <a:ext cx="1008335" cy="101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645" y="2938264"/>
            <a:ext cx="4250222" cy="146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063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23" name="Shape 605"/>
          <p:cNvSpPr/>
          <p:nvPr/>
        </p:nvSpPr>
        <p:spPr>
          <a:xfrm>
            <a:off x="4577883" y="1321320"/>
            <a:ext cx="4577883" cy="1054836"/>
          </a:xfrm>
          <a:prstGeom prst="rect">
            <a:avLst/>
          </a:prstGeom>
          <a:solidFill>
            <a:srgbClr val="008A9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 name="Shape 606"/>
          <p:cNvSpPr/>
          <p:nvPr/>
        </p:nvSpPr>
        <p:spPr>
          <a:xfrm>
            <a:off x="0" y="1321320"/>
            <a:ext cx="4577883" cy="1054836"/>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 name="Shape 607"/>
          <p:cNvSpPr/>
          <p:nvPr/>
        </p:nvSpPr>
        <p:spPr>
          <a:xfrm>
            <a:off x="323528" y="1393330"/>
            <a:ext cx="4104456"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s-ES" sz="1600" b="1" i="0" u="none" strike="noStrike" cap="none">
                <a:solidFill>
                  <a:schemeClr val="lt1"/>
                </a:solidFill>
                <a:latin typeface="Arial"/>
                <a:ea typeface="Arial"/>
                <a:cs typeface="Arial"/>
                <a:sym typeface="Arial"/>
              </a:rPr>
              <a:t>Valor en la forma de presentar un producto</a:t>
            </a:r>
          </a:p>
        </p:txBody>
      </p:sp>
      <p:sp>
        <p:nvSpPr>
          <p:cNvPr id="26" name="Shape 608"/>
          <p:cNvSpPr/>
          <p:nvPr/>
        </p:nvSpPr>
        <p:spPr>
          <a:xfrm>
            <a:off x="4716016" y="1393328"/>
            <a:ext cx="4104456"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s-ES" sz="1600" b="1" i="0" u="none" strike="noStrike" cap="none">
                <a:solidFill>
                  <a:schemeClr val="lt1"/>
                </a:solidFill>
                <a:latin typeface="Arial"/>
                <a:ea typeface="Arial"/>
                <a:cs typeface="Arial"/>
                <a:sym typeface="Arial"/>
              </a:rPr>
              <a:t>Apariencia más atractiva para el consumidor que determina la elección de compra</a:t>
            </a:r>
          </a:p>
        </p:txBody>
      </p:sp>
      <p:pic>
        <p:nvPicPr>
          <p:cNvPr id="27" name="Shape 609"/>
          <p:cNvPicPr preferRelativeResize="0"/>
          <p:nvPr/>
        </p:nvPicPr>
        <p:blipFill rotWithShape="1">
          <a:blip r:embed="rId3">
            <a:alphaModFix/>
          </a:blip>
          <a:srcRect l="33422" t="6201" r="33157" b="4578"/>
          <a:stretch/>
        </p:blipFill>
        <p:spPr>
          <a:xfrm>
            <a:off x="1187624" y="2467238"/>
            <a:ext cx="685022" cy="1775191"/>
          </a:xfrm>
          <a:prstGeom prst="rect">
            <a:avLst/>
          </a:prstGeom>
          <a:noFill/>
          <a:ln>
            <a:noFill/>
          </a:ln>
        </p:spPr>
      </p:pic>
      <p:pic>
        <p:nvPicPr>
          <p:cNvPr id="28" name="Shape 610"/>
          <p:cNvPicPr preferRelativeResize="0"/>
          <p:nvPr/>
        </p:nvPicPr>
        <p:blipFill rotWithShape="1">
          <a:blip r:embed="rId4">
            <a:alphaModFix/>
          </a:blip>
          <a:srcRect/>
          <a:stretch/>
        </p:blipFill>
        <p:spPr>
          <a:xfrm>
            <a:off x="6039282" y="2494497"/>
            <a:ext cx="773644" cy="1752801"/>
          </a:xfrm>
          <a:prstGeom prst="rect">
            <a:avLst/>
          </a:prstGeom>
          <a:noFill/>
          <a:ln>
            <a:noFill/>
          </a:ln>
        </p:spPr>
      </p:pic>
      <p:pic>
        <p:nvPicPr>
          <p:cNvPr id="29" name="Shape 611"/>
          <p:cNvPicPr preferRelativeResize="0"/>
          <p:nvPr/>
        </p:nvPicPr>
        <p:blipFill rotWithShape="1">
          <a:blip r:embed="rId5">
            <a:alphaModFix/>
          </a:blip>
          <a:srcRect/>
          <a:stretch/>
        </p:blipFill>
        <p:spPr>
          <a:xfrm>
            <a:off x="6951388" y="2520510"/>
            <a:ext cx="637812" cy="1774874"/>
          </a:xfrm>
          <a:prstGeom prst="rect">
            <a:avLst/>
          </a:prstGeom>
          <a:noFill/>
          <a:ln>
            <a:noFill/>
          </a:ln>
        </p:spPr>
      </p:pic>
      <p:pic>
        <p:nvPicPr>
          <p:cNvPr id="30" name="Shape 612" descr="http://www.olivasingular.com/wp-content/uploads/2014/04/botellas-pet-aceite-800x492.jpg"/>
          <p:cNvPicPr preferRelativeResize="0"/>
          <p:nvPr/>
        </p:nvPicPr>
        <p:blipFill rotWithShape="1">
          <a:blip r:embed="rId6">
            <a:alphaModFix/>
          </a:blip>
          <a:srcRect l="57743" r="25170"/>
          <a:stretch/>
        </p:blipFill>
        <p:spPr>
          <a:xfrm>
            <a:off x="2342083" y="2494497"/>
            <a:ext cx="500352" cy="1800888"/>
          </a:xfrm>
          <a:prstGeom prst="rect">
            <a:avLst/>
          </a:prstGeom>
          <a:noFill/>
          <a:ln>
            <a:noFill/>
          </a:ln>
        </p:spPr>
      </p:pic>
    </p:spTree>
    <p:extLst>
      <p:ext uri="{BB962C8B-B14F-4D97-AF65-F5344CB8AC3E}">
        <p14:creationId xmlns:p14="http://schemas.microsoft.com/office/powerpoint/2010/main" val="1765456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4" y="912391"/>
            <a:ext cx="8550275" cy="383260"/>
          </a:xfrm>
        </p:spPr>
        <p:txBody>
          <a:bodyPr/>
          <a:lstStyle/>
          <a:p>
            <a:r>
              <a:rPr lang="es-ES" sz="2400" b="1" dirty="0"/>
              <a:t>Protección como diseño del interface, iconos, </a:t>
            </a:r>
          </a:p>
          <a:p>
            <a:r>
              <a:rPr lang="es-ES" sz="2400" b="1" dirty="0"/>
              <a:t>símbolos</a:t>
            </a:r>
            <a:endParaRPr lang="es-E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23789"/>
            <a:ext cx="8558213" cy="333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744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4" y="912391"/>
            <a:ext cx="8550275" cy="383260"/>
          </a:xfrm>
        </p:spPr>
        <p:txBody>
          <a:bodyPr/>
          <a:lstStyle/>
          <a:p>
            <a:r>
              <a:rPr lang="es-ES" sz="2400" b="1" dirty="0"/>
              <a:t>Protección como diseño del interface, iconos, </a:t>
            </a:r>
          </a:p>
          <a:p>
            <a:r>
              <a:rPr lang="es-ES" sz="2400" b="1" dirty="0"/>
              <a:t>símbolos</a:t>
            </a:r>
            <a:endParaRPr lang="es-E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 y="1632223"/>
            <a:ext cx="877252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696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CARACTERÍSTICAS DE LA PROPIEDAD INDUSTRIAL:</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54584"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1</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1265572" y="1328648"/>
            <a:ext cx="6690978" cy="30487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marL="171450" indent="-171450" algn="just">
              <a:lnSpc>
                <a:spcPts val="2000"/>
              </a:lnSpc>
              <a:spcBef>
                <a:spcPts val="0"/>
              </a:spcBef>
              <a:buFont typeface="Arial" panose="020B0604020202020204" pitchFamily="34" charset="0"/>
              <a:buChar char="•"/>
            </a:pPr>
            <a:r>
              <a:rPr lang="es-ES" sz="1200" b="1" dirty="0">
                <a:ea typeface="Arial Unicode MS" pitchFamily="34" charset="-128"/>
                <a:cs typeface="Arial Unicode MS" pitchFamily="34" charset="-128"/>
              </a:rPr>
              <a:t>La adquisición de estos derechos es voluntaria, no hay obligación de registrar en la Oficina pertinente ninguna de estas modalidades. Ahora bien, siendo el titular de alguno de estos derechos se pueden emprender acciones y medidas para perseguir y castigar por la vía civil y penal a los infractores de estos derechos.</a:t>
            </a:r>
            <a:endParaRPr lang="es-ES" sz="1200" b="1" cap="none" dirty="0">
              <a:ea typeface="Arial Unicode MS" pitchFamily="34" charset="-128"/>
              <a:cs typeface="Arial Unicode MS" pitchFamily="34" charset="-128"/>
              <a:sym typeface="Arial"/>
            </a:endParaRPr>
          </a:p>
          <a:p>
            <a:pPr marL="171450" indent="-171450" algn="just">
              <a:lnSpc>
                <a:spcPts val="2000"/>
              </a:lnSpc>
              <a:spcBef>
                <a:spcPts val="0"/>
              </a:spcBef>
              <a:buFont typeface="Arial" panose="020B0604020202020204" pitchFamily="34" charset="0"/>
              <a:buChar char="•"/>
            </a:pPr>
            <a:r>
              <a:rPr lang="es-ES" sz="1200" b="1" dirty="0">
                <a:ea typeface="Arial Unicode MS" pitchFamily="34" charset="-128"/>
                <a:cs typeface="Arial Unicode MS" pitchFamily="34" charset="-128"/>
              </a:rPr>
              <a:t>Otra característica de estos derechos es su limitación territorial: la protección se adquiere por el país o países donde se ha realizado la solicitud. Solamente en el caso de la Marca de la Unión Europea o el Diseño Comunitario se consiguen unos derechos  en los cuales, la vida legal es común para un conjunto de países.</a:t>
            </a:r>
            <a:endParaRPr lang="es-ES" sz="1200" b="1" cap="none" dirty="0"/>
          </a:p>
        </p:txBody>
      </p:sp>
    </p:spTree>
    <p:extLst>
      <p:ext uri="{BB962C8B-B14F-4D97-AF65-F5344CB8AC3E}">
        <p14:creationId xmlns:p14="http://schemas.microsoft.com/office/powerpoint/2010/main" val="1268360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4" y="912391"/>
            <a:ext cx="8550275" cy="383260"/>
          </a:xfrm>
        </p:spPr>
        <p:txBody>
          <a:bodyPr/>
          <a:lstStyle/>
          <a:p>
            <a:r>
              <a:rPr lang="es-ES" sz="2400" b="1" dirty="0"/>
              <a:t>Protección como diseño del interface, iconos, </a:t>
            </a:r>
          </a:p>
          <a:p>
            <a:r>
              <a:rPr lang="es-ES" sz="2400" b="1" dirty="0"/>
              <a:t>símbolos</a:t>
            </a:r>
            <a:endParaRPr lang="es-E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13173"/>
            <a:ext cx="877252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1600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4" y="912391"/>
            <a:ext cx="8550275" cy="383260"/>
          </a:xfrm>
        </p:spPr>
        <p:txBody>
          <a:bodyPr/>
          <a:lstStyle/>
          <a:p>
            <a:r>
              <a:rPr lang="es-ES" sz="2400" b="1" dirty="0"/>
              <a:t>Protección como diseño del interface, iconos, </a:t>
            </a:r>
          </a:p>
          <a:p>
            <a:r>
              <a:rPr lang="es-ES" sz="2400" b="1" dirty="0"/>
              <a:t>símbolos</a:t>
            </a:r>
            <a:endParaRPr lang="es-E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645940"/>
            <a:ext cx="87249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8527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4" y="912391"/>
            <a:ext cx="8550275" cy="383260"/>
          </a:xfrm>
        </p:spPr>
        <p:txBody>
          <a:bodyPr/>
          <a:lstStyle/>
          <a:p>
            <a:r>
              <a:rPr lang="es-ES" sz="2400" b="1" dirty="0"/>
              <a:t>Protección como diseño del interface, iconos, </a:t>
            </a:r>
          </a:p>
          <a:p>
            <a:r>
              <a:rPr lang="es-ES" sz="2400" b="1" dirty="0"/>
              <a:t>símbolos</a:t>
            </a:r>
            <a:endParaRPr lang="es-E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641" y="1972443"/>
            <a:ext cx="2875276" cy="1690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89026"/>
            <a:ext cx="3810000"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4526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4" y="912391"/>
            <a:ext cx="8550275" cy="383260"/>
          </a:xfrm>
        </p:spPr>
        <p:txBody>
          <a:bodyPr/>
          <a:lstStyle/>
          <a:p>
            <a:r>
              <a:rPr lang="es-ES" sz="2400" b="1" dirty="0"/>
              <a:t>Protección como diseño del interface, iconos, </a:t>
            </a:r>
          </a:p>
          <a:p>
            <a:r>
              <a:rPr lang="es-ES" sz="2400" b="1" dirty="0"/>
              <a:t>símbolos</a:t>
            </a:r>
            <a:endParaRPr lang="es-ES"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92" y="1836613"/>
            <a:ext cx="377190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559" y="1836614"/>
            <a:ext cx="3817366"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744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4" y="912391"/>
            <a:ext cx="8550275" cy="383260"/>
          </a:xfrm>
        </p:spPr>
        <p:txBody>
          <a:bodyPr/>
          <a:lstStyle/>
          <a:p>
            <a:r>
              <a:rPr lang="es-ES" sz="2400" b="1" dirty="0"/>
              <a:t>ejemplos</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18134"/>
            <a:ext cx="3772842" cy="230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245121"/>
            <a:ext cx="3344486" cy="2998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328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4" y="912391"/>
            <a:ext cx="8550275" cy="383260"/>
          </a:xfrm>
        </p:spPr>
        <p:txBody>
          <a:bodyPr/>
          <a:lstStyle/>
          <a:p>
            <a:r>
              <a:rPr lang="es-ES" sz="2400" b="1" dirty="0"/>
              <a:t>ejemplos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51" y="1688866"/>
            <a:ext cx="4024973" cy="220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Resultat d'imatges de diseÃ±o industrial euipo med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010444"/>
            <a:ext cx="3672408" cy="356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51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4" y="912391"/>
            <a:ext cx="8550275" cy="383260"/>
          </a:xfrm>
        </p:spPr>
        <p:txBody>
          <a:bodyPr/>
          <a:lstStyle/>
          <a:p>
            <a:r>
              <a:rPr lang="es-ES" sz="2400" b="1" dirty="0"/>
              <a:t>ejemplos</a:t>
            </a:r>
          </a:p>
        </p:txBody>
      </p:sp>
      <p:sp>
        <p:nvSpPr>
          <p:cNvPr id="7" name="Shape 699"/>
          <p:cNvSpPr txBox="1"/>
          <p:nvPr/>
        </p:nvSpPr>
        <p:spPr>
          <a:xfrm>
            <a:off x="0" y="1303040"/>
            <a:ext cx="3509964"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800" b="1" i="0" u="none" strike="noStrike" cap="none">
                <a:solidFill>
                  <a:schemeClr val="lt1"/>
                </a:solidFill>
                <a:latin typeface="Arial"/>
                <a:ea typeface="Arial"/>
                <a:cs typeface="Arial"/>
                <a:sym typeface="Arial"/>
              </a:rPr>
              <a:t>APPLE INC.</a:t>
            </a:r>
          </a:p>
        </p:txBody>
      </p:sp>
      <p:pic>
        <p:nvPicPr>
          <p:cNvPr id="9" name="Shape 700" descr="http://oami.europa.eu/bulletin/rcd/2009/2009_170/000965124_0007/images/000965124_0007_1.jpg"/>
          <p:cNvPicPr preferRelativeResize="0"/>
          <p:nvPr/>
        </p:nvPicPr>
        <p:blipFill rotWithShape="1">
          <a:blip r:embed="rId3">
            <a:alphaModFix/>
          </a:blip>
          <a:srcRect/>
          <a:stretch/>
        </p:blipFill>
        <p:spPr>
          <a:xfrm>
            <a:off x="1653431" y="1989534"/>
            <a:ext cx="1508124" cy="864393"/>
          </a:xfrm>
          <a:prstGeom prst="rect">
            <a:avLst/>
          </a:prstGeom>
          <a:noFill/>
          <a:ln>
            <a:noFill/>
          </a:ln>
        </p:spPr>
      </p:pic>
      <p:pic>
        <p:nvPicPr>
          <p:cNvPr id="12" name="Shape 701" descr="http://oami.europa.eu/bulletin/rcd/2009/2009_170/000965124_0007/images/000965124_0007_2.jpg"/>
          <p:cNvPicPr preferRelativeResize="0"/>
          <p:nvPr/>
        </p:nvPicPr>
        <p:blipFill rotWithShape="1">
          <a:blip r:embed="rId4">
            <a:alphaModFix/>
          </a:blip>
          <a:srcRect/>
          <a:stretch/>
        </p:blipFill>
        <p:spPr>
          <a:xfrm>
            <a:off x="3310780" y="1935957"/>
            <a:ext cx="1439862" cy="1029890"/>
          </a:xfrm>
          <a:prstGeom prst="rect">
            <a:avLst/>
          </a:prstGeom>
          <a:noFill/>
          <a:ln>
            <a:noFill/>
          </a:ln>
        </p:spPr>
      </p:pic>
      <p:pic>
        <p:nvPicPr>
          <p:cNvPr id="14" name="Shape 702" descr="http://oami.europa.eu/bulletin/rcd/2008/2008_208/000966973_0013/images/000966973_0013_1.jpg"/>
          <p:cNvPicPr preferRelativeResize="0"/>
          <p:nvPr/>
        </p:nvPicPr>
        <p:blipFill rotWithShape="1">
          <a:blip r:embed="rId5">
            <a:alphaModFix/>
          </a:blip>
          <a:srcRect/>
          <a:stretch/>
        </p:blipFill>
        <p:spPr>
          <a:xfrm>
            <a:off x="1294655" y="3015852"/>
            <a:ext cx="1158874" cy="1296591"/>
          </a:xfrm>
          <a:prstGeom prst="rect">
            <a:avLst/>
          </a:prstGeom>
          <a:noFill/>
          <a:ln>
            <a:noFill/>
          </a:ln>
        </p:spPr>
      </p:pic>
      <p:pic>
        <p:nvPicPr>
          <p:cNvPr id="15" name="Shape 703" descr="http://oami.europa.eu/bulletin/rcd/2008/2008_208/000966973_0016/images/000966973_0016_1.jpg"/>
          <p:cNvPicPr preferRelativeResize="0"/>
          <p:nvPr/>
        </p:nvPicPr>
        <p:blipFill rotWithShape="1">
          <a:blip r:embed="rId6">
            <a:alphaModFix/>
          </a:blip>
          <a:srcRect/>
          <a:stretch/>
        </p:blipFill>
        <p:spPr>
          <a:xfrm>
            <a:off x="3021855" y="3339702"/>
            <a:ext cx="1092199" cy="1188243"/>
          </a:xfrm>
          <a:prstGeom prst="rect">
            <a:avLst/>
          </a:prstGeom>
          <a:noFill/>
          <a:ln>
            <a:noFill/>
          </a:ln>
        </p:spPr>
      </p:pic>
      <p:pic>
        <p:nvPicPr>
          <p:cNvPr id="16" name="Shape 704" descr="http://oami.europa.eu/bulletin/rcd/2008/2008_210/000967427_0019/images/000967427_0019_1.jpg"/>
          <p:cNvPicPr preferRelativeResize="0"/>
          <p:nvPr/>
        </p:nvPicPr>
        <p:blipFill rotWithShape="1">
          <a:blip r:embed="rId7">
            <a:alphaModFix/>
          </a:blip>
          <a:srcRect/>
          <a:stretch/>
        </p:blipFill>
        <p:spPr>
          <a:xfrm>
            <a:off x="5182444" y="1989533"/>
            <a:ext cx="1133474" cy="1243012"/>
          </a:xfrm>
          <a:prstGeom prst="rect">
            <a:avLst/>
          </a:prstGeom>
          <a:noFill/>
          <a:ln>
            <a:noFill/>
          </a:ln>
        </p:spPr>
      </p:pic>
      <p:pic>
        <p:nvPicPr>
          <p:cNvPr id="17" name="Shape 705" descr="http://oami.europa.eu/bulletin/rcd/2008/2008_210/000967427_0037/images/000967427_0037_1.jpg"/>
          <p:cNvPicPr preferRelativeResize="0"/>
          <p:nvPr/>
        </p:nvPicPr>
        <p:blipFill rotWithShape="1">
          <a:blip r:embed="rId8">
            <a:alphaModFix/>
          </a:blip>
          <a:srcRect/>
          <a:stretch/>
        </p:blipFill>
        <p:spPr>
          <a:xfrm>
            <a:off x="7020271" y="1989533"/>
            <a:ext cx="856158" cy="1143000"/>
          </a:xfrm>
          <a:prstGeom prst="rect">
            <a:avLst/>
          </a:prstGeom>
          <a:noFill/>
          <a:ln>
            <a:noFill/>
          </a:ln>
        </p:spPr>
      </p:pic>
      <p:pic>
        <p:nvPicPr>
          <p:cNvPr id="18" name="Shape 707" descr="http://oami.europa.eu/bulletin/rcd/2013/2013_083/002180976_0011/images/002180976_0011_1.jpg"/>
          <p:cNvPicPr preferRelativeResize="0"/>
          <p:nvPr/>
        </p:nvPicPr>
        <p:blipFill rotWithShape="1">
          <a:blip r:embed="rId9">
            <a:alphaModFix/>
          </a:blip>
          <a:srcRect/>
          <a:stretch/>
        </p:blipFill>
        <p:spPr>
          <a:xfrm>
            <a:off x="6550867" y="3718321"/>
            <a:ext cx="1333499" cy="628649"/>
          </a:xfrm>
          <a:prstGeom prst="rect">
            <a:avLst/>
          </a:prstGeom>
          <a:noFill/>
          <a:ln>
            <a:noFill/>
          </a:ln>
        </p:spPr>
      </p:pic>
      <p:sp>
        <p:nvSpPr>
          <p:cNvPr id="19" name="Shape 708"/>
          <p:cNvSpPr txBox="1"/>
          <p:nvPr/>
        </p:nvSpPr>
        <p:spPr>
          <a:xfrm>
            <a:off x="3509964" y="1303040"/>
            <a:ext cx="5634035" cy="369332"/>
          </a:xfrm>
          <a:prstGeom prst="rect">
            <a:avLst/>
          </a:prstGeom>
          <a:solidFill>
            <a:srgbClr val="00748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s-ES" sz="1800" b="1" i="0" u="none" strike="noStrike" cap="none" dirty="0">
                <a:solidFill>
                  <a:schemeClr val="lt1"/>
                </a:solidFill>
                <a:latin typeface="Arial"/>
                <a:ea typeface="Arial"/>
                <a:cs typeface="Arial"/>
                <a:sym typeface="Arial"/>
              </a:rPr>
              <a:t>REGISTROS COMUNITARIOS: 3.826</a:t>
            </a:r>
          </a:p>
        </p:txBody>
      </p:sp>
    </p:spTree>
    <p:extLst>
      <p:ext uri="{BB962C8B-B14F-4D97-AF65-F5344CB8AC3E}">
        <p14:creationId xmlns:p14="http://schemas.microsoft.com/office/powerpoint/2010/main" val="4500585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4" y="912391"/>
            <a:ext cx="8550275" cy="383260"/>
          </a:xfrm>
        </p:spPr>
        <p:txBody>
          <a:bodyPr/>
          <a:lstStyle/>
          <a:p>
            <a:r>
              <a:rPr lang="es-ES" sz="2400" b="1" dirty="0"/>
              <a:t>ejemplos</a:t>
            </a:r>
          </a:p>
        </p:txBody>
      </p:sp>
      <p:sp>
        <p:nvSpPr>
          <p:cNvPr id="7" name="Shape 699"/>
          <p:cNvSpPr txBox="1"/>
          <p:nvPr/>
        </p:nvSpPr>
        <p:spPr>
          <a:xfrm>
            <a:off x="0" y="1303040"/>
            <a:ext cx="3509964"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800" b="1" i="0" u="none" strike="noStrike" cap="none">
                <a:solidFill>
                  <a:schemeClr val="lt1"/>
                </a:solidFill>
                <a:latin typeface="Arial"/>
                <a:ea typeface="Arial"/>
                <a:cs typeface="Arial"/>
                <a:sym typeface="Arial"/>
              </a:rPr>
              <a:t>APPLE INC.</a:t>
            </a:r>
          </a:p>
        </p:txBody>
      </p:sp>
      <p:sp>
        <p:nvSpPr>
          <p:cNvPr id="19" name="Shape 708"/>
          <p:cNvSpPr txBox="1"/>
          <p:nvPr/>
        </p:nvSpPr>
        <p:spPr>
          <a:xfrm>
            <a:off x="3509964" y="1303040"/>
            <a:ext cx="5634035" cy="369332"/>
          </a:xfrm>
          <a:prstGeom prst="rect">
            <a:avLst/>
          </a:prstGeom>
          <a:solidFill>
            <a:srgbClr val="00748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s-ES" sz="1800" b="1" i="0" u="none" strike="noStrike" cap="none" dirty="0">
                <a:solidFill>
                  <a:schemeClr val="lt1"/>
                </a:solidFill>
                <a:latin typeface="Arial"/>
                <a:ea typeface="Arial"/>
                <a:cs typeface="Arial"/>
                <a:sym typeface="Arial"/>
              </a:rPr>
              <a:t>REGISTROS COMUNITARIOS: 3.826</a:t>
            </a:r>
          </a:p>
        </p:txBody>
      </p:sp>
      <p:sp>
        <p:nvSpPr>
          <p:cNvPr id="20" name="Shape 715"/>
          <p:cNvSpPr txBox="1"/>
          <p:nvPr/>
        </p:nvSpPr>
        <p:spPr>
          <a:xfrm>
            <a:off x="0" y="1293515"/>
            <a:ext cx="3509964"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800" b="1" i="0" u="none" strike="noStrike" cap="none">
                <a:solidFill>
                  <a:schemeClr val="lt1"/>
                </a:solidFill>
                <a:latin typeface="Arial"/>
                <a:ea typeface="Arial"/>
                <a:cs typeface="Arial"/>
                <a:sym typeface="Arial"/>
              </a:rPr>
              <a:t>ADIDAS</a:t>
            </a:r>
          </a:p>
        </p:txBody>
      </p:sp>
      <p:sp>
        <p:nvSpPr>
          <p:cNvPr id="21" name="Shape 716"/>
          <p:cNvSpPr txBox="1"/>
          <p:nvPr/>
        </p:nvSpPr>
        <p:spPr>
          <a:xfrm>
            <a:off x="3509964" y="1293515"/>
            <a:ext cx="5634035" cy="369332"/>
          </a:xfrm>
          <a:prstGeom prst="rect">
            <a:avLst/>
          </a:prstGeom>
          <a:solidFill>
            <a:srgbClr val="00748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s-ES" sz="1800" b="1" i="0" u="none" strike="noStrike" cap="none" dirty="0">
                <a:solidFill>
                  <a:schemeClr val="lt1"/>
                </a:solidFill>
                <a:latin typeface="Arial"/>
                <a:ea typeface="Arial"/>
                <a:cs typeface="Arial"/>
                <a:sym typeface="Arial"/>
              </a:rPr>
              <a:t>DISEÑOS COMUNITARIOS: 848</a:t>
            </a:r>
          </a:p>
        </p:txBody>
      </p:sp>
      <p:pic>
        <p:nvPicPr>
          <p:cNvPr id="22" name="Shape 717"/>
          <p:cNvPicPr preferRelativeResize="0"/>
          <p:nvPr/>
        </p:nvPicPr>
        <p:blipFill rotWithShape="1">
          <a:blip r:embed="rId3">
            <a:alphaModFix/>
          </a:blip>
          <a:srcRect/>
          <a:stretch/>
        </p:blipFill>
        <p:spPr>
          <a:xfrm>
            <a:off x="717550" y="2074208"/>
            <a:ext cx="1333499" cy="2000250"/>
          </a:xfrm>
          <a:prstGeom prst="rect">
            <a:avLst/>
          </a:prstGeom>
          <a:noFill/>
          <a:ln>
            <a:noFill/>
          </a:ln>
        </p:spPr>
      </p:pic>
      <p:pic>
        <p:nvPicPr>
          <p:cNvPr id="23" name="Shape 718"/>
          <p:cNvPicPr preferRelativeResize="0"/>
          <p:nvPr/>
        </p:nvPicPr>
        <p:blipFill rotWithShape="1">
          <a:blip r:embed="rId4">
            <a:alphaModFix/>
          </a:blip>
          <a:srcRect/>
          <a:stretch/>
        </p:blipFill>
        <p:spPr>
          <a:xfrm>
            <a:off x="2230439" y="2074208"/>
            <a:ext cx="1239836" cy="1944290"/>
          </a:xfrm>
          <a:prstGeom prst="rect">
            <a:avLst/>
          </a:prstGeom>
          <a:noFill/>
          <a:ln>
            <a:noFill/>
          </a:ln>
        </p:spPr>
      </p:pic>
      <p:pic>
        <p:nvPicPr>
          <p:cNvPr id="24" name="Shape 719"/>
          <p:cNvPicPr preferRelativeResize="0"/>
          <p:nvPr/>
        </p:nvPicPr>
        <p:blipFill rotWithShape="1">
          <a:blip r:embed="rId5">
            <a:alphaModFix/>
          </a:blip>
          <a:srcRect/>
          <a:stretch/>
        </p:blipFill>
        <p:spPr>
          <a:xfrm>
            <a:off x="6981825" y="3262451"/>
            <a:ext cx="1647824" cy="1214437"/>
          </a:xfrm>
          <a:prstGeom prst="rect">
            <a:avLst/>
          </a:prstGeom>
          <a:noFill/>
          <a:ln>
            <a:noFill/>
          </a:ln>
        </p:spPr>
      </p:pic>
      <p:pic>
        <p:nvPicPr>
          <p:cNvPr id="25" name="Shape 720"/>
          <p:cNvPicPr preferRelativeResize="0"/>
          <p:nvPr/>
        </p:nvPicPr>
        <p:blipFill rotWithShape="1">
          <a:blip r:embed="rId6">
            <a:alphaModFix/>
          </a:blip>
          <a:srcRect/>
          <a:stretch/>
        </p:blipFill>
        <p:spPr>
          <a:xfrm>
            <a:off x="4318000" y="2236133"/>
            <a:ext cx="647700" cy="1243012"/>
          </a:xfrm>
          <a:prstGeom prst="rect">
            <a:avLst/>
          </a:prstGeom>
          <a:noFill/>
          <a:ln>
            <a:noFill/>
          </a:ln>
        </p:spPr>
      </p:pic>
      <p:pic>
        <p:nvPicPr>
          <p:cNvPr id="26" name="Shape 721" descr="http://oami.europa.eu/bulletin/rcd/2013/2013_098/002219956_0034/images/002219956_0034_1.jpg"/>
          <p:cNvPicPr preferRelativeResize="0"/>
          <p:nvPr/>
        </p:nvPicPr>
        <p:blipFill rotWithShape="1">
          <a:blip r:embed="rId7">
            <a:alphaModFix/>
          </a:blip>
          <a:srcRect/>
          <a:stretch/>
        </p:blipFill>
        <p:spPr>
          <a:xfrm>
            <a:off x="4822825" y="3639880"/>
            <a:ext cx="1333499" cy="1000125"/>
          </a:xfrm>
          <a:prstGeom prst="rect">
            <a:avLst/>
          </a:prstGeom>
          <a:noFill/>
          <a:ln>
            <a:noFill/>
          </a:ln>
        </p:spPr>
      </p:pic>
      <p:pic>
        <p:nvPicPr>
          <p:cNvPr id="27" name="Shape 722" descr="http://oami.europa.eu/bulletin/rcd/2011/2011_136/001270128_0002/images/001270128_0002_1.jpg"/>
          <p:cNvPicPr preferRelativeResize="0"/>
          <p:nvPr/>
        </p:nvPicPr>
        <p:blipFill rotWithShape="1">
          <a:blip r:embed="rId8">
            <a:alphaModFix/>
          </a:blip>
          <a:srcRect/>
          <a:stretch/>
        </p:blipFill>
        <p:spPr>
          <a:xfrm>
            <a:off x="5902325" y="2182556"/>
            <a:ext cx="1333499" cy="878681"/>
          </a:xfrm>
          <a:prstGeom prst="rect">
            <a:avLst/>
          </a:prstGeom>
          <a:noFill/>
          <a:ln>
            <a:noFill/>
          </a:ln>
        </p:spPr>
      </p:pic>
    </p:spTree>
    <p:extLst>
      <p:ext uri="{BB962C8B-B14F-4D97-AF65-F5344CB8AC3E}">
        <p14:creationId xmlns:p14="http://schemas.microsoft.com/office/powerpoint/2010/main" val="2600191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9" name="Rectangle 2"/>
          <p:cNvSpPr txBox="1">
            <a:spLocks noChangeArrowheads="1"/>
          </p:cNvSpPr>
          <p:nvPr/>
        </p:nvSpPr>
        <p:spPr bwMode="auto">
          <a:xfrm>
            <a:off x="467545" y="1202234"/>
            <a:ext cx="7074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s-ES_tradnl" altLang="ca-ES" b="1">
                <a:latin typeface="+mn-lt"/>
              </a:rPr>
              <a:t>ÁMBITOS TERRITORIALES</a:t>
            </a:r>
          </a:p>
        </p:txBody>
      </p:sp>
      <p:sp>
        <p:nvSpPr>
          <p:cNvPr id="10" name="Shape 677"/>
          <p:cNvSpPr txBox="1"/>
          <p:nvPr/>
        </p:nvSpPr>
        <p:spPr>
          <a:xfrm>
            <a:off x="0" y="1751588"/>
            <a:ext cx="3779911"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800" b="1" i="0" u="none" strike="noStrike" cap="none" dirty="0">
                <a:solidFill>
                  <a:schemeClr val="lt1"/>
                </a:solidFill>
                <a:latin typeface="Arial"/>
                <a:ea typeface="Arial"/>
                <a:cs typeface="Arial"/>
                <a:sym typeface="Arial"/>
              </a:rPr>
              <a:t>NACIONAL</a:t>
            </a:r>
          </a:p>
        </p:txBody>
      </p:sp>
      <p:sp>
        <p:nvSpPr>
          <p:cNvPr id="14" name="Shape 678"/>
          <p:cNvSpPr txBox="1"/>
          <p:nvPr/>
        </p:nvSpPr>
        <p:spPr>
          <a:xfrm>
            <a:off x="0" y="2534385"/>
            <a:ext cx="3779911"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800" b="1" i="0" u="none" strike="noStrike" cap="none">
                <a:solidFill>
                  <a:schemeClr val="lt1"/>
                </a:solidFill>
                <a:latin typeface="Arial"/>
                <a:ea typeface="Arial"/>
                <a:cs typeface="Arial"/>
                <a:sym typeface="Arial"/>
              </a:rPr>
              <a:t>COMUNITARIO</a:t>
            </a:r>
          </a:p>
        </p:txBody>
      </p:sp>
      <p:sp>
        <p:nvSpPr>
          <p:cNvPr id="15" name="Shape 679"/>
          <p:cNvSpPr txBox="1"/>
          <p:nvPr/>
        </p:nvSpPr>
        <p:spPr>
          <a:xfrm>
            <a:off x="0" y="3326472"/>
            <a:ext cx="3779911"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800" b="1" i="0" u="none" strike="noStrike" cap="none">
                <a:solidFill>
                  <a:schemeClr val="lt1"/>
                </a:solidFill>
                <a:latin typeface="Arial"/>
                <a:ea typeface="Arial"/>
                <a:cs typeface="Arial"/>
                <a:sym typeface="Arial"/>
              </a:rPr>
              <a:t>INTERNACIONAL</a:t>
            </a:r>
          </a:p>
        </p:txBody>
      </p:sp>
      <p:pic>
        <p:nvPicPr>
          <p:cNvPr id="16" name="Shape 680" descr="banderas"/>
          <p:cNvPicPr preferRelativeResize="0"/>
          <p:nvPr/>
        </p:nvPicPr>
        <p:blipFill rotWithShape="1">
          <a:blip r:embed="rId3">
            <a:alphaModFix/>
          </a:blip>
          <a:srcRect/>
          <a:stretch/>
        </p:blipFill>
        <p:spPr>
          <a:xfrm>
            <a:off x="5791200" y="1707654"/>
            <a:ext cx="1143000" cy="457200"/>
          </a:xfrm>
          <a:prstGeom prst="rect">
            <a:avLst/>
          </a:prstGeom>
          <a:noFill/>
          <a:ln>
            <a:noFill/>
          </a:ln>
        </p:spPr>
      </p:pic>
      <p:pic>
        <p:nvPicPr>
          <p:cNvPr id="17" name="Shape 681" descr="http://3.bp.blogspot.com/-HcpyoY7_brk/TdU7GZlmdaI/AAAAAAAAMys/zDFvk_dIjzs/s1600/SILUET%257E1.PNG"/>
          <p:cNvPicPr preferRelativeResize="0"/>
          <p:nvPr/>
        </p:nvPicPr>
        <p:blipFill rotWithShape="1">
          <a:blip r:embed="rId4">
            <a:alphaModFix/>
          </a:blip>
          <a:srcRect/>
          <a:stretch/>
        </p:blipFill>
        <p:spPr>
          <a:xfrm>
            <a:off x="5943601" y="2286853"/>
            <a:ext cx="1146174" cy="864393"/>
          </a:xfrm>
          <a:prstGeom prst="rect">
            <a:avLst/>
          </a:prstGeom>
          <a:noFill/>
          <a:ln>
            <a:noFill/>
          </a:ln>
        </p:spPr>
      </p:pic>
      <p:pic>
        <p:nvPicPr>
          <p:cNvPr id="18" name="Shape 682" descr="http://www.ateneupopular.com/wp-content/uploads/2008/04/ilust40.gif"/>
          <p:cNvPicPr preferRelativeResize="0"/>
          <p:nvPr/>
        </p:nvPicPr>
        <p:blipFill rotWithShape="1">
          <a:blip r:embed="rId5">
            <a:alphaModFix/>
          </a:blip>
          <a:srcRect/>
          <a:stretch/>
        </p:blipFill>
        <p:spPr>
          <a:xfrm>
            <a:off x="5138737" y="3326472"/>
            <a:ext cx="2447925" cy="1195387"/>
          </a:xfrm>
          <a:prstGeom prst="rect">
            <a:avLst/>
          </a:prstGeom>
          <a:noFill/>
          <a:ln>
            <a:noFill/>
          </a:ln>
        </p:spPr>
      </p:pic>
    </p:spTree>
    <p:extLst>
      <p:ext uri="{BB962C8B-B14F-4D97-AF65-F5344CB8AC3E}">
        <p14:creationId xmlns:p14="http://schemas.microsoft.com/office/powerpoint/2010/main" val="3538797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1" name="Rectangle 3"/>
          <p:cNvSpPr txBox="1">
            <a:spLocks noChangeArrowheads="1"/>
          </p:cNvSpPr>
          <p:nvPr/>
        </p:nvSpPr>
        <p:spPr bwMode="auto">
          <a:xfrm>
            <a:off x="395537" y="1275606"/>
            <a:ext cx="8151563" cy="254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spcBef>
                <a:spcPct val="20000"/>
              </a:spcBef>
              <a:defRPr/>
            </a:pPr>
            <a:r>
              <a:rPr lang="es-ES_tradnl" altLang="ca-ES" sz="1400" dirty="0">
                <a:solidFill>
                  <a:srgbClr val="007481"/>
                </a:solidFill>
                <a:latin typeface="Lato Bold"/>
              </a:rPr>
              <a:t>	</a:t>
            </a:r>
          </a:p>
          <a:p>
            <a:pPr algn="just">
              <a:spcBef>
                <a:spcPct val="20000"/>
              </a:spcBef>
              <a:buFont typeface="Arial" panose="020B0604020202020204" pitchFamily="34" charset="0"/>
              <a:buChar char="•"/>
              <a:defRPr/>
            </a:pPr>
            <a:r>
              <a:rPr lang="es-ES_tradnl" altLang="ca-ES" sz="1400" u="sng" dirty="0">
                <a:solidFill>
                  <a:srgbClr val="007481"/>
                </a:solidFill>
                <a:latin typeface="Lato Bold"/>
              </a:rPr>
              <a:t>Única solicitud</a:t>
            </a:r>
            <a:r>
              <a:rPr lang="es-ES_tradnl" altLang="ca-ES" sz="1400" dirty="0">
                <a:solidFill>
                  <a:srgbClr val="007481"/>
                </a:solidFill>
                <a:latin typeface="Lato Bold"/>
              </a:rPr>
              <a:t> ya no </a:t>
            </a:r>
            <a:r>
              <a:rPr kumimoji="1" lang="es-ES_tradnl" altLang="ca-ES" sz="1400" dirty="0">
                <a:solidFill>
                  <a:srgbClr val="007481"/>
                </a:solidFill>
                <a:latin typeface="Lato Bold"/>
              </a:rPr>
              <a:t>es necesario solicitar el registro en cada estado miembro con arreglo a  distintos procedimientos nacionales.</a:t>
            </a:r>
            <a:endParaRPr lang="es-ES_tradnl" altLang="ca-ES" sz="1400" dirty="0">
              <a:solidFill>
                <a:srgbClr val="007481"/>
              </a:solidFill>
              <a:latin typeface="Lato Bold"/>
            </a:endParaRPr>
          </a:p>
          <a:p>
            <a:pPr algn="just">
              <a:spcBef>
                <a:spcPct val="20000"/>
              </a:spcBef>
              <a:buFont typeface="Arial" panose="020B0604020202020204" pitchFamily="34" charset="0"/>
              <a:buChar char="•"/>
              <a:defRPr/>
            </a:pPr>
            <a:r>
              <a:rPr lang="es-ES_tradnl" altLang="ca-ES" sz="1400" u="sng" dirty="0">
                <a:solidFill>
                  <a:srgbClr val="007481"/>
                </a:solidFill>
                <a:latin typeface="Lato Bold"/>
              </a:rPr>
              <a:t>Procedimiento único</a:t>
            </a:r>
            <a:r>
              <a:rPr kumimoji="1" lang="es-ES_tradnl" altLang="ca-ES" sz="1400" dirty="0">
                <a:solidFill>
                  <a:srgbClr val="007481"/>
                </a:solidFill>
                <a:latin typeface="Lato Bold"/>
              </a:rPr>
              <a:t> bajo una sola</a:t>
            </a:r>
            <a:r>
              <a:rPr lang="es-ES_tradnl" altLang="ca-ES" sz="1400" dirty="0">
                <a:solidFill>
                  <a:srgbClr val="007481"/>
                </a:solidFill>
                <a:latin typeface="Lato Bold"/>
              </a:rPr>
              <a:t> legislación.</a:t>
            </a:r>
          </a:p>
          <a:p>
            <a:pPr algn="just">
              <a:spcBef>
                <a:spcPct val="20000"/>
              </a:spcBef>
              <a:buFont typeface="Arial" panose="020B0604020202020204" pitchFamily="34" charset="0"/>
              <a:buChar char="•"/>
              <a:defRPr/>
            </a:pPr>
            <a:r>
              <a:rPr lang="es-ES_tradnl" altLang="ca-ES" sz="1400" dirty="0">
                <a:solidFill>
                  <a:srgbClr val="007481"/>
                </a:solidFill>
                <a:latin typeface="Lato Bold"/>
              </a:rPr>
              <a:t>Protección en </a:t>
            </a:r>
            <a:r>
              <a:rPr lang="es-ES_tradnl" altLang="ca-ES" sz="1400" u="sng" dirty="0">
                <a:solidFill>
                  <a:srgbClr val="007481"/>
                </a:solidFill>
                <a:latin typeface="Lato Bold"/>
              </a:rPr>
              <a:t>28 Estados de la UE</a:t>
            </a:r>
            <a:r>
              <a:rPr lang="es-ES_tradnl" altLang="ca-ES" sz="1400" dirty="0">
                <a:solidFill>
                  <a:srgbClr val="007481"/>
                </a:solidFill>
                <a:latin typeface="Lato Bold"/>
              </a:rPr>
              <a:t>.</a:t>
            </a:r>
          </a:p>
          <a:p>
            <a:pPr algn="just">
              <a:spcBef>
                <a:spcPct val="20000"/>
              </a:spcBef>
              <a:buFont typeface="Arial" panose="020B0604020202020204" pitchFamily="34" charset="0"/>
              <a:buChar char="•"/>
              <a:defRPr/>
            </a:pPr>
            <a:r>
              <a:rPr kumimoji="1" lang="es-ES_tradnl" altLang="ca-ES" sz="1400" u="sng" dirty="0">
                <a:solidFill>
                  <a:srgbClr val="007481"/>
                </a:solidFill>
                <a:latin typeface="Lato Bold"/>
              </a:rPr>
              <a:t>Flexibilidad:</a:t>
            </a:r>
            <a:r>
              <a:rPr kumimoji="1" lang="es-ES_tradnl" altLang="ca-ES" sz="1400" dirty="0">
                <a:solidFill>
                  <a:srgbClr val="007481"/>
                </a:solidFill>
                <a:latin typeface="Lato Bold"/>
              </a:rPr>
              <a:t> elección entre registrado y no registrado.</a:t>
            </a:r>
          </a:p>
          <a:p>
            <a:pPr algn="just">
              <a:spcBef>
                <a:spcPct val="20000"/>
              </a:spcBef>
              <a:buFont typeface="Arial" panose="020B0604020202020204" pitchFamily="34" charset="0"/>
              <a:buChar char="•"/>
              <a:defRPr/>
            </a:pPr>
            <a:r>
              <a:rPr kumimoji="1" lang="es-ES_tradnl" altLang="ca-ES" sz="1400" u="sng" dirty="0">
                <a:solidFill>
                  <a:srgbClr val="007481"/>
                </a:solidFill>
                <a:latin typeface="Lato Bold"/>
              </a:rPr>
              <a:t>12 meses de gracia para divulgar sin perder la novedad</a:t>
            </a:r>
            <a:endParaRPr lang="es-ES_tradnl" altLang="ca-ES" sz="1400" dirty="0">
              <a:solidFill>
                <a:srgbClr val="007481"/>
              </a:solidFill>
              <a:latin typeface="Lato Bold"/>
            </a:endParaRPr>
          </a:p>
          <a:p>
            <a:pPr algn="just">
              <a:spcBef>
                <a:spcPct val="20000"/>
              </a:spcBef>
              <a:buFont typeface="Arial" panose="020B0604020202020204" pitchFamily="34" charset="0"/>
              <a:buChar char="•"/>
              <a:defRPr/>
            </a:pPr>
            <a:r>
              <a:rPr lang="es-ES_tradnl" altLang="ca-ES" sz="1400" u="sng" dirty="0">
                <a:solidFill>
                  <a:srgbClr val="007481"/>
                </a:solidFill>
                <a:latin typeface="Lato Bold"/>
              </a:rPr>
              <a:t>Costes reducidos</a:t>
            </a:r>
            <a:r>
              <a:rPr lang="es-ES_tradnl" altLang="ca-ES" sz="1400" dirty="0">
                <a:solidFill>
                  <a:srgbClr val="007481"/>
                </a:solidFill>
                <a:latin typeface="Lato Bold"/>
              </a:rPr>
              <a:t> no se realiza examen de fondo.</a:t>
            </a:r>
          </a:p>
          <a:p>
            <a:pPr algn="just">
              <a:spcBef>
                <a:spcPct val="20000"/>
              </a:spcBef>
              <a:buFont typeface="Arial" panose="020B0604020202020204" pitchFamily="34" charset="0"/>
              <a:buChar char="•"/>
              <a:defRPr/>
            </a:pPr>
            <a:r>
              <a:rPr lang="es-ES_tradnl" altLang="ca-ES" sz="1400" dirty="0">
                <a:solidFill>
                  <a:srgbClr val="007481"/>
                </a:solidFill>
                <a:latin typeface="Lato Bold"/>
              </a:rPr>
              <a:t>Los </a:t>
            </a:r>
            <a:r>
              <a:rPr lang="es-ES_tradnl" altLang="ca-ES" sz="1400" u="sng" dirty="0">
                <a:solidFill>
                  <a:srgbClr val="007481"/>
                </a:solidFill>
                <a:latin typeface="Lato Bold"/>
              </a:rPr>
              <a:t>Derechos</a:t>
            </a:r>
            <a:r>
              <a:rPr lang="es-ES_tradnl" altLang="ca-ES" sz="1400" dirty="0">
                <a:solidFill>
                  <a:srgbClr val="007481"/>
                </a:solidFill>
                <a:latin typeface="Lato Bold"/>
              </a:rPr>
              <a:t> tendrán carácter unitario, mismos efectos en </a:t>
            </a:r>
            <a:r>
              <a:rPr lang="es-ES_tradnl" altLang="ca-ES" sz="1400" u="sng" dirty="0">
                <a:solidFill>
                  <a:srgbClr val="007481"/>
                </a:solidFill>
                <a:latin typeface="Lato Bold"/>
              </a:rPr>
              <a:t>la totalidad del territorio comunitario.</a:t>
            </a:r>
            <a:endParaRPr lang="es-ES_tradnl" altLang="ca-ES" sz="1400" dirty="0">
              <a:solidFill>
                <a:srgbClr val="007481"/>
              </a:solidFill>
              <a:latin typeface="Lato Bold"/>
            </a:endParaRPr>
          </a:p>
        </p:txBody>
      </p:sp>
      <p:pic>
        <p:nvPicPr>
          <p:cNvPr id="12" name="Picture 5" descr="http://2.bp.blogspot.com/_exhLOZi1q2Q/SdMr2uHGmQI/AAAAAAAAAI4/-ejdApY4yY4/s400/ue%5B1%5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995686"/>
            <a:ext cx="1346412"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Diseño comunitario</a:t>
            </a:r>
            <a:endParaRPr lang="es-ES" dirty="0"/>
          </a:p>
        </p:txBody>
      </p:sp>
    </p:spTree>
    <p:extLst>
      <p:ext uri="{BB962C8B-B14F-4D97-AF65-F5344CB8AC3E}">
        <p14:creationId xmlns:p14="http://schemas.microsoft.com/office/powerpoint/2010/main" val="3043883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CARACTERÍSTICAS DE LA PROPIEDAD INDUSTRIAL:</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54584"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1</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1265572" y="1328648"/>
            <a:ext cx="6690978" cy="2308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marL="171450" indent="-171450" algn="just">
              <a:lnSpc>
                <a:spcPts val="2000"/>
              </a:lnSpc>
              <a:spcBef>
                <a:spcPts val="0"/>
              </a:spcBef>
              <a:buFont typeface="Arial" panose="020B0604020202020204" pitchFamily="34" charset="0"/>
              <a:buChar char="•"/>
            </a:pPr>
            <a:r>
              <a:rPr lang="es-ES" sz="1200" b="1" dirty="0">
                <a:ea typeface="Arial Unicode MS" pitchFamily="34" charset="-128"/>
                <a:cs typeface="Arial Unicode MS" pitchFamily="34" charset="-128"/>
              </a:rPr>
              <a:t>El resto de sistemas existentes facilitan la tramitación en diferentes países al mismo tiempo, aunque el derecho que finalmente se obtiene tienen carácter nacional.</a:t>
            </a:r>
          </a:p>
          <a:p>
            <a:pPr marL="171450" indent="-171450" algn="just">
              <a:lnSpc>
                <a:spcPts val="2000"/>
              </a:lnSpc>
              <a:spcBef>
                <a:spcPts val="0"/>
              </a:spcBef>
              <a:buFont typeface="Arial" panose="020B0604020202020204" pitchFamily="34" charset="0"/>
              <a:buChar char="•"/>
            </a:pPr>
            <a:r>
              <a:rPr lang="es-ES" sz="1200" b="1" dirty="0">
                <a:latin typeface="Arial" panose="020B0604020202020204" pitchFamily="34" charset="0"/>
                <a:ea typeface="Arial Unicode MS" pitchFamily="34" charset="-128"/>
                <a:cs typeface="Arial" panose="020B0604020202020204" pitchFamily="34" charset="0"/>
              </a:rPr>
              <a:t>Prácticamente todas las empresas disponen de algún tipo de propiedad valiosa que se debería proteger mediante alguna de las modalidades que posibilidad la Propiedad Industrial o Intelectual. No hacerlo implica la perdida de derechos valiosos, y puede conducir a litigios costosos, o bien ambas cosas.</a:t>
            </a:r>
          </a:p>
          <a:p>
            <a:pPr lvl="0">
              <a:lnSpc>
                <a:spcPts val="2000"/>
              </a:lnSpc>
              <a:spcBef>
                <a:spcPts val="0"/>
              </a:spcBef>
              <a:buNone/>
            </a:pPr>
            <a:endParaRPr lang="es-ES" sz="1200" b="1" cap="none" dirty="0"/>
          </a:p>
        </p:txBody>
      </p:sp>
    </p:spTree>
    <p:extLst>
      <p:ext uri="{BB962C8B-B14F-4D97-AF65-F5344CB8AC3E}">
        <p14:creationId xmlns:p14="http://schemas.microsoft.com/office/powerpoint/2010/main" val="400738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Diseños industriales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4</a:t>
            </a:r>
            <a:endParaRPr lang="es-ES" dirty="0">
              <a:solidFill>
                <a:srgbClr val="007481"/>
              </a:solidFill>
            </a:endParaRPr>
          </a:p>
        </p:txBody>
      </p:sp>
      <p:sp>
        <p:nvSpPr>
          <p:cNvPr id="11" name="Rectangle 3"/>
          <p:cNvSpPr txBox="1">
            <a:spLocks noChangeArrowheads="1"/>
          </p:cNvSpPr>
          <p:nvPr/>
        </p:nvSpPr>
        <p:spPr bwMode="auto">
          <a:xfrm>
            <a:off x="395537" y="1275606"/>
            <a:ext cx="8151563" cy="228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spcBef>
                <a:spcPct val="20000"/>
              </a:spcBef>
              <a:defRPr/>
            </a:pPr>
            <a:r>
              <a:rPr lang="es-ES_tradnl" altLang="ca-ES" sz="1400" dirty="0">
                <a:solidFill>
                  <a:srgbClr val="007481"/>
                </a:solidFill>
                <a:latin typeface="Lato Bold"/>
              </a:rPr>
              <a:t>	</a:t>
            </a:r>
          </a:p>
          <a:p>
            <a:pPr algn="just">
              <a:spcBef>
                <a:spcPct val="20000"/>
              </a:spcBef>
              <a:buFont typeface="Arial" panose="020B0604020202020204" pitchFamily="34" charset="0"/>
              <a:buChar char="•"/>
              <a:defRPr/>
            </a:pPr>
            <a:r>
              <a:rPr lang="es-ES_tradnl" altLang="ca-ES" sz="1400" u="sng" dirty="0">
                <a:solidFill>
                  <a:srgbClr val="007481"/>
                </a:solidFill>
                <a:latin typeface="Lato Bold"/>
              </a:rPr>
              <a:t>Única solicitud</a:t>
            </a:r>
            <a:r>
              <a:rPr lang="es-ES_tradnl" altLang="ca-ES" sz="1400" dirty="0">
                <a:solidFill>
                  <a:srgbClr val="007481"/>
                </a:solidFill>
                <a:latin typeface="Lato Bold"/>
              </a:rPr>
              <a:t> para solicitar hasta 100 dibujos en </a:t>
            </a:r>
            <a:r>
              <a:rPr lang="es-ES_tradnl" altLang="ca-ES" sz="1400" u="sng" dirty="0">
                <a:solidFill>
                  <a:srgbClr val="007481"/>
                </a:solidFill>
                <a:latin typeface="Lato Bold"/>
              </a:rPr>
              <a:t>70 países</a:t>
            </a:r>
          </a:p>
          <a:p>
            <a:pPr algn="just">
              <a:spcBef>
                <a:spcPct val="20000"/>
              </a:spcBef>
              <a:buFont typeface="Arial" panose="020B0604020202020204" pitchFamily="34" charset="0"/>
              <a:buChar char="•"/>
              <a:defRPr/>
            </a:pPr>
            <a:r>
              <a:rPr lang="es-ES_tradnl" altLang="ca-ES" sz="1400" dirty="0">
                <a:solidFill>
                  <a:srgbClr val="007481"/>
                </a:solidFill>
                <a:latin typeface="Lato Bold"/>
              </a:rPr>
              <a:t>Para poder solicitar el Diseño Internacional, necesitamos un Diseño base, uno nacional o comunitario.</a:t>
            </a:r>
          </a:p>
          <a:p>
            <a:pPr algn="just">
              <a:spcBef>
                <a:spcPct val="20000"/>
              </a:spcBef>
              <a:buFont typeface="Arial" panose="020B0604020202020204" pitchFamily="34" charset="0"/>
              <a:buChar char="•"/>
              <a:defRPr/>
            </a:pPr>
            <a:r>
              <a:rPr lang="es-ES_tradnl" altLang="ca-ES" sz="1400" dirty="0">
                <a:solidFill>
                  <a:srgbClr val="007481"/>
                </a:solidFill>
                <a:latin typeface="Lato Bold"/>
              </a:rPr>
              <a:t>Los datos de este diseño internacional serán los mismos que los de la base.</a:t>
            </a:r>
          </a:p>
          <a:p>
            <a:pPr algn="just">
              <a:spcBef>
                <a:spcPct val="20000"/>
              </a:spcBef>
              <a:buFont typeface="Arial" panose="020B0604020202020204" pitchFamily="34" charset="0"/>
              <a:buChar char="•"/>
              <a:defRPr/>
            </a:pPr>
            <a:r>
              <a:rPr lang="es-ES_tradnl" altLang="ca-ES" sz="1400" dirty="0">
                <a:solidFill>
                  <a:srgbClr val="007481"/>
                </a:solidFill>
                <a:latin typeface="Lato Bold"/>
              </a:rPr>
              <a:t>Tenemos una </a:t>
            </a:r>
            <a:r>
              <a:rPr lang="es-ES_tradnl" altLang="ca-ES" sz="1400" u="sng" dirty="0">
                <a:solidFill>
                  <a:srgbClr val="007481"/>
                </a:solidFill>
                <a:latin typeface="Lato Bold"/>
              </a:rPr>
              <a:t>prioridad de 6 meses</a:t>
            </a:r>
            <a:r>
              <a:rPr lang="es-ES_tradnl" altLang="ca-ES" sz="1400" dirty="0">
                <a:solidFill>
                  <a:srgbClr val="007481"/>
                </a:solidFill>
                <a:latin typeface="Lato Bold"/>
              </a:rPr>
              <a:t> para poder solicitar la extensión del Diseño en cualquier país del mundo.</a:t>
            </a:r>
          </a:p>
          <a:p>
            <a:pPr algn="just">
              <a:spcBef>
                <a:spcPct val="20000"/>
              </a:spcBef>
              <a:buFont typeface="Arial" panose="020B0604020202020204" pitchFamily="34" charset="0"/>
              <a:buChar char="•"/>
              <a:defRPr/>
            </a:pPr>
            <a:r>
              <a:rPr lang="es-ES_tradnl" altLang="ca-ES" sz="1400" dirty="0">
                <a:solidFill>
                  <a:srgbClr val="007481"/>
                </a:solidFill>
                <a:latin typeface="Lato Bold"/>
              </a:rPr>
              <a:t>El diseño se valorará en cada país solicitado en función de la ley propia del país. </a:t>
            </a:r>
          </a:p>
          <a:p>
            <a:pPr algn="just">
              <a:spcBef>
                <a:spcPct val="20000"/>
              </a:spcBef>
              <a:buFont typeface="Arial" panose="020B0604020202020204" pitchFamily="34" charset="0"/>
              <a:buChar char="•"/>
              <a:defRPr/>
            </a:pPr>
            <a:r>
              <a:rPr lang="es-ES_tradnl" altLang="ca-ES" sz="1400" u="sng" dirty="0">
                <a:solidFill>
                  <a:srgbClr val="007481"/>
                </a:solidFill>
                <a:latin typeface="Lato Bold"/>
              </a:rPr>
              <a:t>Costes reducidos</a:t>
            </a:r>
            <a:r>
              <a:rPr lang="es-ES_tradnl" altLang="ca-ES" sz="1400" dirty="0">
                <a:solidFill>
                  <a:srgbClr val="007481"/>
                </a:solidFill>
                <a:latin typeface="Lato Bold"/>
              </a:rPr>
              <a:t>.</a:t>
            </a:r>
          </a:p>
        </p:txBody>
      </p:sp>
      <p:sp>
        <p:nvSpPr>
          <p:cNvPr id="13"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Diseño internacional</a:t>
            </a:r>
            <a:endParaRPr lang="es-ES" dirty="0"/>
          </a:p>
        </p:txBody>
      </p:sp>
    </p:spTree>
    <p:extLst>
      <p:ext uri="{BB962C8B-B14F-4D97-AF65-F5344CB8AC3E}">
        <p14:creationId xmlns:p14="http://schemas.microsoft.com/office/powerpoint/2010/main" val="3347331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8322F8-40DD-844D-87D6-1A92857F6B93}"/>
              </a:ext>
            </a:extLst>
          </p:cNvPr>
          <p:cNvSpPr txBox="1"/>
          <p:nvPr/>
        </p:nvSpPr>
        <p:spPr>
          <a:xfrm>
            <a:off x="1948069" y="1985522"/>
            <a:ext cx="6397909" cy="416140"/>
          </a:xfrm>
          <a:prstGeom prst="rect">
            <a:avLst/>
          </a:prstGeom>
          <a:noFill/>
        </p:spPr>
        <p:txBody>
          <a:bodyPr wrap="square" lIns="0" tIns="0" rIns="0" bIns="0" rtlCol="0">
            <a:spAutoFit/>
          </a:bodyPr>
          <a:lstStyle/>
          <a:p>
            <a:pPr>
              <a:lnSpc>
                <a:spcPts val="3200"/>
              </a:lnSpc>
            </a:pPr>
            <a:r>
              <a:rPr lang="en-US" sz="3200" cap="all" spc="50" dirty="0" err="1">
                <a:solidFill>
                  <a:schemeClr val="accent2"/>
                </a:solidFill>
                <a:latin typeface="Lato Black" panose="020F0A02020204030203" pitchFamily="34" charset="0"/>
              </a:rPr>
              <a:t>marcas</a:t>
            </a:r>
            <a:endParaRPr lang="en-US" sz="3200" cap="all" spc="50" dirty="0">
              <a:solidFill>
                <a:schemeClr val="bg1"/>
              </a:solidFill>
              <a:latin typeface="Lato Black" panose="020F0A02020204030203" pitchFamily="34" charset="0"/>
            </a:endParaRPr>
          </a:p>
        </p:txBody>
      </p:sp>
      <p:sp>
        <p:nvSpPr>
          <p:cNvPr id="5" name="Rectángulo">
            <a:extLst>
              <a:ext uri="{FF2B5EF4-FFF2-40B4-BE49-F238E27FC236}">
                <a16:creationId xmlns:a16="http://schemas.microsoft.com/office/drawing/2014/main" xmlns="" id="{C7D0AA48-4CA4-884F-A37C-85B794314461}"/>
              </a:ext>
            </a:extLst>
          </p:cNvPr>
          <p:cNvSpPr/>
          <p:nvPr/>
        </p:nvSpPr>
        <p:spPr>
          <a:xfrm>
            <a:off x="0" y="1741596"/>
            <a:ext cx="1948069" cy="47963"/>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6" name="Figura">
            <a:extLst>
              <a:ext uri="{FF2B5EF4-FFF2-40B4-BE49-F238E27FC236}">
                <a16:creationId xmlns:a16="http://schemas.microsoft.com/office/drawing/2014/main" xmlns="" id="{077104AD-8615-BA45-AB99-E2BCCFE94A83}"/>
              </a:ext>
            </a:extLst>
          </p:cNvPr>
          <p:cNvSpPr/>
          <p:nvPr/>
        </p:nvSpPr>
        <p:spPr>
          <a:xfrm>
            <a:off x="1439629" y="1030041"/>
            <a:ext cx="508440" cy="508658"/>
          </a:xfrm>
          <a:custGeom>
            <a:avLst/>
            <a:gdLst/>
            <a:ahLst/>
            <a:cxnLst>
              <a:cxn ang="0">
                <a:pos x="wd2" y="hd2"/>
              </a:cxn>
              <a:cxn ang="5400000">
                <a:pos x="wd2" y="hd2"/>
              </a:cxn>
              <a:cxn ang="10800000">
                <a:pos x="wd2" y="hd2"/>
              </a:cxn>
              <a:cxn ang="16200000">
                <a:pos x="wd2" y="hd2"/>
              </a:cxn>
            </a:cxnLst>
            <a:rect l="0" t="0" r="r" b="b"/>
            <a:pathLst>
              <a:path w="21600" h="21600" extrusionOk="0">
                <a:moveTo>
                  <a:pt x="13495" y="0"/>
                </a:moveTo>
                <a:cubicBezTo>
                  <a:pt x="9021" y="0"/>
                  <a:pt x="5400" y="3627"/>
                  <a:pt x="5400" y="8101"/>
                </a:cubicBezTo>
                <a:cubicBezTo>
                  <a:pt x="5400" y="9469"/>
                  <a:pt x="5742" y="10754"/>
                  <a:pt x="6342" y="11884"/>
                </a:cubicBezTo>
                <a:lnTo>
                  <a:pt x="711" y="17522"/>
                </a:lnTo>
                <a:cubicBezTo>
                  <a:pt x="271" y="17955"/>
                  <a:pt x="0" y="18553"/>
                  <a:pt x="0" y="19219"/>
                </a:cubicBezTo>
                <a:cubicBezTo>
                  <a:pt x="0" y="20535"/>
                  <a:pt x="1065" y="21600"/>
                  <a:pt x="2382" y="21600"/>
                </a:cubicBezTo>
                <a:cubicBezTo>
                  <a:pt x="3047" y="21600"/>
                  <a:pt x="3647" y="21330"/>
                  <a:pt x="4080" y="20890"/>
                </a:cubicBezTo>
                <a:lnTo>
                  <a:pt x="9711" y="15261"/>
                </a:lnTo>
                <a:cubicBezTo>
                  <a:pt x="10842" y="15862"/>
                  <a:pt x="12124" y="16202"/>
                  <a:pt x="13495" y="16202"/>
                </a:cubicBezTo>
                <a:cubicBezTo>
                  <a:pt x="17970" y="16202"/>
                  <a:pt x="21600" y="12576"/>
                  <a:pt x="21600" y="8101"/>
                </a:cubicBezTo>
                <a:cubicBezTo>
                  <a:pt x="21600" y="3627"/>
                  <a:pt x="17970" y="0"/>
                  <a:pt x="13495" y="0"/>
                </a:cubicBezTo>
                <a:close/>
                <a:moveTo>
                  <a:pt x="13495" y="1347"/>
                </a:moveTo>
                <a:cubicBezTo>
                  <a:pt x="17224" y="1347"/>
                  <a:pt x="20252" y="4373"/>
                  <a:pt x="20252" y="8101"/>
                </a:cubicBezTo>
                <a:cubicBezTo>
                  <a:pt x="20252" y="11829"/>
                  <a:pt x="17224" y="14855"/>
                  <a:pt x="13495" y="14855"/>
                </a:cubicBezTo>
                <a:cubicBezTo>
                  <a:pt x="9767" y="14855"/>
                  <a:pt x="6748" y="11829"/>
                  <a:pt x="6748" y="8101"/>
                </a:cubicBezTo>
                <a:cubicBezTo>
                  <a:pt x="6748" y="4373"/>
                  <a:pt x="9767" y="1347"/>
                  <a:pt x="13495" y="1347"/>
                </a:cubicBezTo>
                <a:close/>
                <a:moveTo>
                  <a:pt x="13495" y="3377"/>
                </a:moveTo>
                <a:cubicBezTo>
                  <a:pt x="10885" y="3377"/>
                  <a:pt x="8769" y="5491"/>
                  <a:pt x="8769" y="8101"/>
                </a:cubicBezTo>
                <a:cubicBezTo>
                  <a:pt x="8769" y="8287"/>
                  <a:pt x="8924" y="8433"/>
                  <a:pt x="9111" y="8433"/>
                </a:cubicBezTo>
                <a:cubicBezTo>
                  <a:pt x="9297" y="8433"/>
                  <a:pt x="9452" y="8287"/>
                  <a:pt x="9452" y="8101"/>
                </a:cubicBezTo>
                <a:cubicBezTo>
                  <a:pt x="9452" y="5864"/>
                  <a:pt x="11258" y="4051"/>
                  <a:pt x="13495" y="4051"/>
                </a:cubicBezTo>
                <a:cubicBezTo>
                  <a:pt x="13682" y="4051"/>
                  <a:pt x="13837" y="3895"/>
                  <a:pt x="13837" y="3709"/>
                </a:cubicBezTo>
                <a:cubicBezTo>
                  <a:pt x="13837" y="3523"/>
                  <a:pt x="13682" y="3377"/>
                  <a:pt x="13495" y="3377"/>
                </a:cubicBezTo>
                <a:close/>
                <a:moveTo>
                  <a:pt x="6997" y="12918"/>
                </a:moveTo>
                <a:cubicBezTo>
                  <a:pt x="7473" y="13560"/>
                  <a:pt x="8036" y="14119"/>
                  <a:pt x="8677" y="14597"/>
                </a:cubicBezTo>
                <a:cubicBezTo>
                  <a:pt x="8677" y="14597"/>
                  <a:pt x="3231" y="20041"/>
                  <a:pt x="3231" y="20041"/>
                </a:cubicBezTo>
                <a:cubicBezTo>
                  <a:pt x="3013" y="20265"/>
                  <a:pt x="2718" y="20410"/>
                  <a:pt x="2382" y="20410"/>
                </a:cubicBezTo>
                <a:cubicBezTo>
                  <a:pt x="1723" y="20410"/>
                  <a:pt x="1191" y="19877"/>
                  <a:pt x="1191" y="19219"/>
                </a:cubicBezTo>
                <a:cubicBezTo>
                  <a:pt x="1191" y="18883"/>
                  <a:pt x="1326" y="18579"/>
                  <a:pt x="1551" y="18361"/>
                </a:cubicBezTo>
                <a:lnTo>
                  <a:pt x="6997" y="12918"/>
                </a:lnTo>
                <a:close/>
              </a:path>
            </a:pathLst>
          </a:custGeom>
          <a:solidFill>
            <a:srgbClr val="FFFFFF"/>
          </a:solidFill>
          <a:ln w="12700">
            <a:miter lim="400000"/>
          </a:ln>
        </p:spPr>
        <p:txBody>
          <a:bodyPr lIns="38100" tIns="38100" rIns="38100" bIns="38100" anchor="ctr"/>
          <a:lstStyle/>
          <a:p>
            <a:pPr>
              <a:defRPr sz="3200">
                <a:solidFill>
                  <a:srgbClr val="FFFFFF"/>
                </a:solidFill>
              </a:defRPr>
            </a:pPr>
            <a:endParaRPr/>
          </a:p>
        </p:txBody>
      </p:sp>
      <p:sp>
        <p:nvSpPr>
          <p:cNvPr id="7" name="Figura">
            <a:hlinkClick r:id="" action="ppaction://hlinkshowjump?jump=nextslide"/>
            <a:extLst>
              <a:ext uri="{FF2B5EF4-FFF2-40B4-BE49-F238E27FC236}">
                <a16:creationId xmlns:a16="http://schemas.microsoft.com/office/drawing/2014/main" xmlns="" id="{4A1B7809-22B5-DB40-A8EB-A4CB9749602A}"/>
              </a:ext>
            </a:extLst>
          </p:cNvPr>
          <p:cNvSpPr/>
          <p:nvPr/>
        </p:nvSpPr>
        <p:spPr>
          <a:xfrm rot="5400000">
            <a:off x="4289752" y="3999506"/>
            <a:ext cx="564496" cy="564496"/>
          </a:xfrm>
          <a:custGeom>
            <a:avLst/>
            <a:gdLst/>
            <a:ahLst/>
            <a:cxnLst>
              <a:cxn ang="0">
                <a:pos x="wd2" y="hd2"/>
              </a:cxn>
              <a:cxn ang="5400000">
                <a:pos x="wd2" y="hd2"/>
              </a:cxn>
              <a:cxn ang="10800000">
                <a:pos x="wd2" y="hd2"/>
              </a:cxn>
              <a:cxn ang="16200000">
                <a:pos x="wd2" y="hd2"/>
              </a:cxn>
            </a:cxnLst>
            <a:rect l="0" t="0" r="r" b="b"/>
            <a:pathLst>
              <a:path w="21600" h="21600" extrusionOk="0">
                <a:moveTo>
                  <a:pt x="8116" y="6241"/>
                </a:moveTo>
                <a:cubicBezTo>
                  <a:pt x="12298" y="10800"/>
                  <a:pt x="12298" y="10800"/>
                  <a:pt x="12298" y="10800"/>
                </a:cubicBezTo>
                <a:cubicBezTo>
                  <a:pt x="8116" y="15359"/>
                  <a:pt x="8116" y="15359"/>
                  <a:pt x="8116" y="15359"/>
                </a:cubicBezTo>
                <a:cubicBezTo>
                  <a:pt x="7758" y="15717"/>
                  <a:pt x="7758" y="16306"/>
                  <a:pt x="8116" y="16664"/>
                </a:cubicBezTo>
                <a:cubicBezTo>
                  <a:pt x="8475" y="17023"/>
                  <a:pt x="9054" y="17023"/>
                  <a:pt x="9403" y="16664"/>
                </a:cubicBezTo>
                <a:cubicBezTo>
                  <a:pt x="14513" y="11453"/>
                  <a:pt x="14513" y="11453"/>
                  <a:pt x="14513" y="11453"/>
                </a:cubicBezTo>
                <a:cubicBezTo>
                  <a:pt x="14872" y="11094"/>
                  <a:pt x="14872" y="10506"/>
                  <a:pt x="14513" y="10147"/>
                </a:cubicBezTo>
                <a:cubicBezTo>
                  <a:pt x="9403" y="4936"/>
                  <a:pt x="9403" y="4936"/>
                  <a:pt x="9403" y="4936"/>
                </a:cubicBezTo>
                <a:cubicBezTo>
                  <a:pt x="9054" y="4577"/>
                  <a:pt x="8475" y="4577"/>
                  <a:pt x="8116" y="4936"/>
                </a:cubicBezTo>
                <a:cubicBezTo>
                  <a:pt x="7758" y="5294"/>
                  <a:pt x="7758" y="5883"/>
                  <a:pt x="8116" y="6241"/>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20203" y="10800"/>
                </a:moveTo>
                <a:cubicBezTo>
                  <a:pt x="20203" y="15993"/>
                  <a:pt x="15993" y="20203"/>
                  <a:pt x="10800" y="20203"/>
                </a:cubicBezTo>
                <a:cubicBezTo>
                  <a:pt x="5607" y="20203"/>
                  <a:pt x="1397" y="15993"/>
                  <a:pt x="1397" y="10800"/>
                </a:cubicBezTo>
                <a:cubicBezTo>
                  <a:pt x="1397" y="5607"/>
                  <a:pt x="5607" y="1397"/>
                  <a:pt x="10800" y="1397"/>
                </a:cubicBezTo>
                <a:cubicBezTo>
                  <a:pt x="15993" y="1397"/>
                  <a:pt x="20203" y="5607"/>
                  <a:pt x="20203" y="10800"/>
                </a:cubicBezTo>
                <a:close/>
              </a:path>
            </a:pathLst>
          </a:custGeom>
          <a:solidFill>
            <a:srgbClr val="FFFFFF"/>
          </a:solidFill>
          <a:ln w="12700">
            <a:miter lim="400000"/>
          </a:ln>
        </p:spPr>
        <p:txBody>
          <a:bodyPr lIns="121919" tIns="121919" rIns="121919" bIns="121919"/>
          <a:lstStyle/>
          <a:p>
            <a:pPr>
              <a:defRPr sz="3200">
                <a:solidFill>
                  <a:srgbClr val="FFFFFF"/>
                </a:solidFill>
              </a:defRPr>
            </a:pPr>
            <a:endParaRPr/>
          </a:p>
        </p:txBody>
      </p:sp>
    </p:spTree>
    <p:extLst>
      <p:ext uri="{BB962C8B-B14F-4D97-AF65-F5344CB8AC3E}">
        <p14:creationId xmlns:p14="http://schemas.microsoft.com/office/powerpoint/2010/main" val="4209900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wipe(left)">
                                      <p:cBhvr>
                                        <p:cTn id="11" dur="700"/>
                                        <p:tgtEl>
                                          <p:spTgt spid="5"/>
                                        </p:tgtEl>
                                      </p:cBhvr>
                                    </p:animEffect>
                                  </p:childTnLst>
                                </p:cTn>
                              </p:par>
                            </p:childTnLst>
                          </p:cTn>
                        </p:par>
                        <p:par>
                          <p:cTn id="12" fill="hold">
                            <p:stCondLst>
                              <p:cond delay="1200"/>
                            </p:stCondLst>
                            <p:childTnLst>
                              <p:par>
                                <p:cTn id="13" presetID="19" presetClass="entr" presetSubtype="10" fill="hold" grpId="0" nodeType="afterEffect">
                                  <p:stCondLst>
                                    <p:cond delay="0"/>
                                  </p:stCondLst>
                                  <p:iterate>
                                    <p:tmAbs val="0"/>
                                  </p:iterate>
                                  <p:childTnLst>
                                    <p:set>
                                      <p:cBhvr>
                                        <p:cTn id="14" fill="hold"/>
                                        <p:tgtEl>
                                          <p:spTgt spid="6"/>
                                        </p:tgtEl>
                                        <p:attrNameLst>
                                          <p:attrName>style.visibility</p:attrName>
                                        </p:attrNameLst>
                                      </p:cBhvr>
                                      <p:to>
                                        <p:strVal val="visible"/>
                                      </p:to>
                                    </p:set>
                                    <p:anim calcmode="lin" valueType="num">
                                      <p:cBhvr>
                                        <p:cTn id="15" dur="499" fill="hold"/>
                                        <p:tgtEl>
                                          <p:spTgt spid="6"/>
                                        </p:tgtEl>
                                        <p:attrNameLst>
                                          <p:attrName>ppt_w</p:attrName>
                                        </p:attrNameLst>
                                      </p:cBhvr>
                                      <p:tavLst>
                                        <p:tav tm="0" fmla="#ppt_w*sin(2.5*pi*$)">
                                          <p:val>
                                            <p:fltVal val="0"/>
                                          </p:val>
                                        </p:tav>
                                        <p:tav tm="100000">
                                          <p:val>
                                            <p:fltVal val="1"/>
                                          </p:val>
                                        </p:tav>
                                      </p:tavLst>
                                    </p:anim>
                                    <p:anim calcmode="lin" valueType="num">
                                      <p:cBhvr>
                                        <p:cTn id="16" dur="499"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1699"/>
                            </p:stCondLst>
                            <p:childTnLst>
                              <p:par>
                                <p:cTn id="18" presetID="19" presetClass="entr" presetSubtype="5" fill="hold" grpId="0" nodeType="afterEffect">
                                  <p:stCondLst>
                                    <p:cond delay="0"/>
                                  </p:stCondLst>
                                  <p:iterate>
                                    <p:tmAbs val="0"/>
                                  </p:iterate>
                                  <p:childTnLst>
                                    <p:set>
                                      <p:cBhvr>
                                        <p:cTn id="19" fill="hold"/>
                                        <p:tgtEl>
                                          <p:spTgt spid="7"/>
                                        </p:tgtEl>
                                        <p:attrNameLst>
                                          <p:attrName>style.visibility</p:attrName>
                                        </p:attrNameLst>
                                      </p:cBhvr>
                                      <p:to>
                                        <p:strVal val="visible"/>
                                      </p:to>
                                    </p:set>
                                    <p:anim calcmode="lin" valueType="num">
                                      <p:cBhvr>
                                        <p:cTn id="20" dur="700" fill="hold"/>
                                        <p:tgtEl>
                                          <p:spTgt spid="7"/>
                                        </p:tgtEl>
                                        <p:attrNameLst>
                                          <p:attrName>ppt_w</p:attrName>
                                        </p:attrNameLst>
                                      </p:cBhvr>
                                      <p:tavLst>
                                        <p:tav tm="0">
                                          <p:val>
                                            <p:strVal val="#ppt_w"/>
                                          </p:val>
                                        </p:tav>
                                        <p:tav tm="100000">
                                          <p:val>
                                            <p:strVal val="#ppt_w"/>
                                          </p:val>
                                        </p:tav>
                                      </p:tavLst>
                                    </p:anim>
                                    <p:anim calcmode="lin" valueType="num">
                                      <p:cBhvr>
                                        <p:cTn id="21" dur="700" fill="hold"/>
                                        <p:tgtEl>
                                          <p:spTgt spid="7"/>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advAuto="0"/>
      <p:bldP spid="6" grpId="0" animBg="1" advAuto="0"/>
      <p:bldP spid="7"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590550" y="1505209"/>
            <a:ext cx="7953400" cy="22621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a:spcBef>
                <a:spcPct val="50000"/>
              </a:spcBef>
            </a:pPr>
            <a:r>
              <a:rPr lang="es-ES" altLang="es-ES" sz="1400" dirty="0"/>
              <a:t>Alcance y valor de la protección de las marcas:</a:t>
            </a:r>
          </a:p>
          <a:p>
            <a:pPr marL="285750" indent="-285750">
              <a:spcBef>
                <a:spcPct val="50000"/>
              </a:spcBef>
              <a:buFont typeface="Arial" panose="020B0604020202020204" pitchFamily="34" charset="0"/>
              <a:buChar char="•"/>
            </a:pPr>
            <a:r>
              <a:rPr lang="es-ES" altLang="es-ES" sz="1400" dirty="0"/>
              <a:t>Identifican productos o servicios de una empresa, distinguiéndolos de los de la competencia.</a:t>
            </a:r>
          </a:p>
          <a:p>
            <a:pPr marL="285750" indent="-285750">
              <a:spcBef>
                <a:spcPct val="50000"/>
              </a:spcBef>
              <a:buFont typeface="Arial" panose="020B0604020202020204" pitchFamily="34" charset="0"/>
              <a:buChar char="•"/>
            </a:pPr>
            <a:r>
              <a:rPr lang="es-ES" altLang="es-ES" sz="1400" u="sng" dirty="0"/>
              <a:t>Instrumento de protección legal</a:t>
            </a:r>
            <a:r>
              <a:rPr lang="es-ES" altLang="es-ES" sz="1400" dirty="0"/>
              <a:t>: evita que los competidores utilicen el mismo nombre aprovechándose del prestigio generado por esa empresa.</a:t>
            </a:r>
          </a:p>
          <a:p>
            <a:pPr marL="285750" indent="-285750">
              <a:spcBef>
                <a:spcPct val="50000"/>
              </a:spcBef>
              <a:buFont typeface="Arial" panose="020B0604020202020204" pitchFamily="34" charset="0"/>
              <a:buChar char="•"/>
            </a:pPr>
            <a:r>
              <a:rPr lang="es-ES" altLang="es-ES" sz="1400" u="sng" dirty="0"/>
              <a:t>Instrumento publicitario y de apoyo a la estrategia comercial</a:t>
            </a:r>
            <a:r>
              <a:rPr lang="es-ES" altLang="es-ES" sz="1400" dirty="0"/>
              <a:t>: la percepción del producto o servicio cambia en función de la marca con la que se comercializa.   </a:t>
            </a: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spTree>
    <p:extLst>
      <p:ext uri="{BB962C8B-B14F-4D97-AF65-F5344CB8AC3E}">
        <p14:creationId xmlns:p14="http://schemas.microsoft.com/office/powerpoint/2010/main" val="1910296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fade">
                                      <p:cBhvr>
                                        <p:cTn id="12" dur="500"/>
                                        <p:tgtEl>
                                          <p:spTgt spid="4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xEl>
                                              <p:pRg st="1" end="1"/>
                                            </p:txEl>
                                          </p:spTgt>
                                        </p:tgtEl>
                                        <p:attrNameLst>
                                          <p:attrName>style.visibility</p:attrName>
                                        </p:attrNameLst>
                                      </p:cBhvr>
                                      <p:to>
                                        <p:strVal val="visible"/>
                                      </p:to>
                                    </p:set>
                                    <p:animEffect transition="in" filter="fade">
                                      <p:cBhvr>
                                        <p:cTn id="15" dur="500"/>
                                        <p:tgtEl>
                                          <p:spTgt spid="4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5">
                                            <p:txEl>
                                              <p:pRg st="2" end="2"/>
                                            </p:txEl>
                                          </p:spTgt>
                                        </p:tgtEl>
                                        <p:attrNameLst>
                                          <p:attrName>style.visibility</p:attrName>
                                        </p:attrNameLst>
                                      </p:cBhvr>
                                      <p:to>
                                        <p:strVal val="visible"/>
                                      </p:to>
                                    </p:set>
                                    <p:animEffect transition="in" filter="fade">
                                      <p:cBhvr>
                                        <p:cTn id="20" dur="500"/>
                                        <p:tgtEl>
                                          <p:spTgt spid="4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5">
                                            <p:txEl>
                                              <p:pRg st="3" end="3"/>
                                            </p:txEl>
                                          </p:spTgt>
                                        </p:tgtEl>
                                        <p:attrNameLst>
                                          <p:attrName>style.visibility</p:attrName>
                                        </p:attrNameLst>
                                      </p:cBhvr>
                                      <p:to>
                                        <p:strVal val="visible"/>
                                      </p:to>
                                    </p:set>
                                    <p:animEffect transition="in" filter="fade">
                                      <p:cBhvr>
                                        <p:cTn id="25" dur="500"/>
                                        <p:tgtEl>
                                          <p:spTgt spid="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5" name="Text Box 4"/>
          <p:cNvSpPr txBox="1">
            <a:spLocks noChangeArrowheads="1"/>
          </p:cNvSpPr>
          <p:nvPr/>
        </p:nvSpPr>
        <p:spPr bwMode="auto">
          <a:xfrm>
            <a:off x="395536" y="1724491"/>
            <a:ext cx="5014664" cy="2462213"/>
          </a:xfrm>
          <a:prstGeom prst="rect">
            <a:avLst/>
          </a:prstGeom>
          <a:noFill/>
          <a:ln w="9525" algn="ctr">
            <a:noFill/>
            <a:miter lim="800000"/>
            <a:headEnd/>
            <a:tailEnd/>
          </a:ln>
        </p:spPr>
        <p:txBody>
          <a:bodyPr wrap="square">
            <a:spAutoFit/>
          </a:bodyPr>
          <a:lstStyle/>
          <a:p>
            <a:pPr marL="628650" lvl="1" indent="-285750" algn="just">
              <a:buFont typeface="Arial" panose="020B0604020202020204" pitchFamily="34" charset="0"/>
              <a:buChar char="•"/>
            </a:pPr>
            <a:r>
              <a:rPr lang="es-ES" altLang="es-ES" sz="1400" dirty="0">
                <a:solidFill>
                  <a:srgbClr val="007481"/>
                </a:solidFill>
                <a:latin typeface="Lato Bold"/>
              </a:rPr>
              <a:t>Fácil de </a:t>
            </a:r>
            <a:r>
              <a:rPr lang="es-ES" altLang="es-ES" sz="1400" b="1" dirty="0">
                <a:solidFill>
                  <a:srgbClr val="007481"/>
                </a:solidFill>
                <a:latin typeface="Lato Bold"/>
              </a:rPr>
              <a:t>memorizar</a:t>
            </a:r>
            <a:r>
              <a:rPr lang="es-ES" altLang="es-ES" sz="1400" dirty="0">
                <a:solidFill>
                  <a:srgbClr val="007481"/>
                </a:solidFill>
                <a:latin typeface="Lato Bold"/>
              </a:rPr>
              <a:t>: que quede en la mente de los consumidores.</a:t>
            </a:r>
          </a:p>
          <a:p>
            <a:pPr marL="628650" lvl="1" indent="-285750" algn="just">
              <a:buFont typeface="Arial" panose="020B0604020202020204" pitchFamily="34" charset="0"/>
              <a:buChar char="•"/>
            </a:pPr>
            <a:r>
              <a:rPr lang="es-ES" altLang="es-ES" sz="1400" dirty="0">
                <a:solidFill>
                  <a:srgbClr val="007481"/>
                </a:solidFill>
                <a:latin typeface="Lato Bold"/>
              </a:rPr>
              <a:t>Que sea fácil de leer y de pronunciar y que sea eufónica.</a:t>
            </a:r>
          </a:p>
          <a:p>
            <a:pPr marL="628650" lvl="1" indent="-285750" algn="just">
              <a:buFont typeface="Arial" panose="020B0604020202020204" pitchFamily="34" charset="0"/>
              <a:buChar char="•"/>
            </a:pPr>
            <a:r>
              <a:rPr lang="es-ES" altLang="es-ES" sz="1400" dirty="0">
                <a:solidFill>
                  <a:srgbClr val="007481"/>
                </a:solidFill>
                <a:latin typeface="Lato Bold"/>
              </a:rPr>
              <a:t>Que sea </a:t>
            </a:r>
            <a:r>
              <a:rPr lang="es-ES" altLang="es-ES" sz="1400" dirty="0" err="1">
                <a:solidFill>
                  <a:srgbClr val="007481"/>
                </a:solidFill>
                <a:latin typeface="Lato Bold"/>
              </a:rPr>
              <a:t>pregnante</a:t>
            </a:r>
            <a:r>
              <a:rPr lang="es-ES" altLang="es-ES" sz="1400" dirty="0">
                <a:solidFill>
                  <a:srgbClr val="007481"/>
                </a:solidFill>
                <a:latin typeface="Lato Bold"/>
              </a:rPr>
              <a:t>, original, perdurable y adaptable.</a:t>
            </a:r>
          </a:p>
          <a:p>
            <a:pPr marL="628650" lvl="1" indent="-285750" algn="just">
              <a:buFont typeface="Arial" panose="020B0604020202020204" pitchFamily="34" charset="0"/>
              <a:buChar char="•"/>
            </a:pPr>
            <a:r>
              <a:rPr lang="es-ES" altLang="es-ES" sz="1400" dirty="0">
                <a:solidFill>
                  <a:srgbClr val="007481"/>
                </a:solidFill>
                <a:latin typeface="Lato Bold"/>
              </a:rPr>
              <a:t>Adecuada para </a:t>
            </a:r>
            <a:r>
              <a:rPr lang="es-ES" altLang="es-ES" sz="1400" b="1" dirty="0">
                <a:solidFill>
                  <a:srgbClr val="007481"/>
                </a:solidFill>
                <a:latin typeface="Lato Bold"/>
              </a:rPr>
              <a:t>transmitir un mensaje</a:t>
            </a:r>
            <a:r>
              <a:rPr lang="es-ES" altLang="es-ES" sz="1400" dirty="0">
                <a:solidFill>
                  <a:srgbClr val="007481"/>
                </a:solidFill>
                <a:latin typeface="Lato Bold"/>
              </a:rPr>
              <a:t> al público: ha de adecuarse al producto o servicio que designa, sin llegar a ser directamente descriptiva del mismo. </a:t>
            </a:r>
          </a:p>
          <a:p>
            <a:pPr marL="628650" lvl="1" indent="-285750" algn="just">
              <a:buFont typeface="Arial" panose="020B0604020202020204" pitchFamily="34" charset="0"/>
              <a:buChar char="•"/>
            </a:pPr>
            <a:r>
              <a:rPr lang="es-ES" altLang="es-ES" sz="1400" dirty="0">
                <a:solidFill>
                  <a:srgbClr val="007481"/>
                </a:solidFill>
                <a:latin typeface="Lato Bold"/>
              </a:rPr>
              <a:t>¡¡Y además que se pueda registrar!! Porque sin protección de todo nuestro trabajo podría aprovecharse cualquiera!!!</a:t>
            </a: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475" y="1587781"/>
            <a:ext cx="1584547" cy="61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Resultado de imagen de e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022" y="3475533"/>
            <a:ext cx="1261974" cy="504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sultado de imagen de nescaf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0589" y="2887528"/>
            <a:ext cx="1709884" cy="5069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esultado de imagen de porsche fondo transparent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2680" y="1958109"/>
            <a:ext cx="1373416" cy="91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030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Tipos de marcas</a:t>
            </a:r>
            <a:endParaRPr lang="es-ES" dirty="0"/>
          </a:p>
        </p:txBody>
      </p:sp>
      <p:grpSp>
        <p:nvGrpSpPr>
          <p:cNvPr id="13" name="Grupo 24"/>
          <p:cNvGrpSpPr/>
          <p:nvPr/>
        </p:nvGrpSpPr>
        <p:grpSpPr>
          <a:xfrm>
            <a:off x="639305" y="1513024"/>
            <a:ext cx="1305483" cy="1170980"/>
            <a:chOff x="639305" y="1631436"/>
            <a:chExt cx="1305483" cy="1170980"/>
          </a:xfrm>
        </p:grpSpPr>
        <p:grpSp>
          <p:nvGrpSpPr>
            <p:cNvPr id="14" name="Grupo 3"/>
            <p:cNvGrpSpPr/>
            <p:nvPr/>
          </p:nvGrpSpPr>
          <p:grpSpPr>
            <a:xfrm>
              <a:off x="639305" y="1631436"/>
              <a:ext cx="1305483" cy="894683"/>
              <a:chOff x="639305" y="1795887"/>
              <a:chExt cx="1305483" cy="894683"/>
            </a:xfrm>
          </p:grpSpPr>
          <p:sp>
            <p:nvSpPr>
              <p:cNvPr id="16" name="SOCIAL, CULTURA Y EDUCACIÓN">
                <a:extLst>
                  <a:ext uri="{FF2B5EF4-FFF2-40B4-BE49-F238E27FC236}">
                    <a16:creationId xmlns:a16="http://schemas.microsoft.com/office/drawing/2014/main" xmlns="" id="{3EF6493D-B591-4345-9721-981D17F2A008}"/>
                  </a:ext>
                </a:extLst>
              </p:cNvPr>
              <p:cNvSpPr txBox="1"/>
              <p:nvPr/>
            </p:nvSpPr>
            <p:spPr>
              <a:xfrm>
                <a:off x="752058" y="2212380"/>
                <a:ext cx="1079977" cy="1538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57" normalizeH="0" baseline="0" noProof="0" dirty="0">
                    <a:ln>
                      <a:noFill/>
                    </a:ln>
                    <a:solidFill>
                      <a:srgbClr val="4B5050"/>
                    </a:solidFill>
                    <a:effectLst/>
                    <a:uLnTx/>
                    <a:uFillTx/>
                    <a:latin typeface="Lato Bold"/>
                    <a:sym typeface="Lato Bold"/>
                  </a:rPr>
                  <a:t>PONS IP</a:t>
                </a:r>
              </a:p>
            </p:txBody>
          </p:sp>
          <p:sp>
            <p:nvSpPr>
              <p:cNvPr id="17" name="Rectángulo 26"/>
              <p:cNvSpPr/>
              <p:nvPr/>
            </p:nvSpPr>
            <p:spPr>
              <a:xfrm>
                <a:off x="639305" y="1795887"/>
                <a:ext cx="1305483" cy="894683"/>
              </a:xfrm>
              <a:prstGeom prst="rect">
                <a:avLst/>
              </a:prstGeom>
              <a:no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dirty="0"/>
              </a:p>
            </p:txBody>
          </p:sp>
        </p:grpSp>
        <p:sp>
          <p:nvSpPr>
            <p:cNvPr id="15" name="Rectángulo 27"/>
            <p:cNvSpPr/>
            <p:nvPr/>
          </p:nvSpPr>
          <p:spPr>
            <a:xfrm>
              <a:off x="639305" y="2526120"/>
              <a:ext cx="1305483" cy="276296"/>
            </a:xfrm>
            <a:prstGeom prst="rect">
              <a:avLst/>
            </a:prstGeom>
            <a:solidFill>
              <a:srgbClr val="007481"/>
            </a:solid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s-ES" sz="900" b="1" spc="57" dirty="0">
                <a:solidFill>
                  <a:schemeClr val="bg1"/>
                </a:solidFill>
                <a:latin typeface="Lato Bold"/>
                <a:sym typeface="Lato Bold"/>
              </a:endParaRPr>
            </a:p>
            <a:p>
              <a:pPr lvl="0" algn="ctr"/>
              <a:r>
                <a:rPr lang="es-ES" sz="900" b="1" spc="57" dirty="0">
                  <a:solidFill>
                    <a:schemeClr val="bg1"/>
                  </a:solidFill>
                  <a:latin typeface="Lato Bold"/>
                  <a:sym typeface="Lato Bold"/>
                </a:rPr>
                <a:t>DENOMINATIVO</a:t>
              </a:r>
            </a:p>
            <a:p>
              <a:pPr algn="ctr"/>
              <a:endParaRPr lang="es-ES" sz="1000" dirty="0">
                <a:solidFill>
                  <a:schemeClr val="bg1"/>
                </a:solidFill>
              </a:endParaRPr>
            </a:p>
          </p:txBody>
        </p:sp>
      </p:grpSp>
      <p:grpSp>
        <p:nvGrpSpPr>
          <p:cNvPr id="18" name="Grupo 7"/>
          <p:cNvGrpSpPr/>
          <p:nvPr/>
        </p:nvGrpSpPr>
        <p:grpSpPr>
          <a:xfrm>
            <a:off x="2250457" y="1513024"/>
            <a:ext cx="1305483" cy="1170980"/>
            <a:chOff x="2250457" y="1795887"/>
            <a:chExt cx="1305483" cy="1170980"/>
          </a:xfrm>
        </p:grpSpPr>
        <p:pic>
          <p:nvPicPr>
            <p:cNvPr id="19" name="Imagen 1">
              <a:extLst>
                <a:ext uri="{FF2B5EF4-FFF2-40B4-BE49-F238E27FC236}">
                  <a16:creationId xmlns:a16="http://schemas.microsoft.com/office/drawing/2014/main" xmlns="" id="{C82F691D-F990-324C-B225-F599A20D083C}"/>
                </a:ext>
              </a:extLst>
            </p:cNvPr>
            <p:cNvPicPr>
              <a:picLocks noChangeAspect="1"/>
            </p:cNvPicPr>
            <p:nvPr/>
          </p:nvPicPr>
          <p:blipFill>
            <a:blip r:embed="rId3"/>
            <a:stretch>
              <a:fillRect/>
            </a:stretch>
          </p:blipFill>
          <p:spPr>
            <a:xfrm>
              <a:off x="2497895" y="1970738"/>
              <a:ext cx="810606" cy="622979"/>
            </a:xfrm>
            <a:prstGeom prst="rect">
              <a:avLst/>
            </a:prstGeom>
          </p:spPr>
        </p:pic>
        <p:sp>
          <p:nvSpPr>
            <p:cNvPr id="20" name="Rectángulo 30"/>
            <p:cNvSpPr/>
            <p:nvPr/>
          </p:nvSpPr>
          <p:spPr>
            <a:xfrm>
              <a:off x="2250457" y="1795887"/>
              <a:ext cx="1305483" cy="894683"/>
            </a:xfrm>
            <a:prstGeom prst="rect">
              <a:avLst/>
            </a:prstGeom>
            <a:no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dirty="0"/>
            </a:p>
          </p:txBody>
        </p:sp>
        <p:sp>
          <p:nvSpPr>
            <p:cNvPr id="21" name="Rectángulo 31"/>
            <p:cNvSpPr/>
            <p:nvPr/>
          </p:nvSpPr>
          <p:spPr>
            <a:xfrm>
              <a:off x="2250457" y="2690571"/>
              <a:ext cx="1305483" cy="276296"/>
            </a:xfrm>
            <a:prstGeom prst="rect">
              <a:avLst/>
            </a:prstGeom>
            <a:solidFill>
              <a:srgbClr val="007481"/>
            </a:solid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s-ES" sz="1000" b="1" spc="57" dirty="0">
                <a:solidFill>
                  <a:schemeClr val="bg1"/>
                </a:solidFill>
                <a:latin typeface="Lato Bold"/>
                <a:sym typeface="Lato Bold"/>
              </a:endParaRPr>
            </a:p>
            <a:p>
              <a:pPr lvl="0" algn="ctr"/>
              <a:r>
                <a:rPr lang="es-ES" sz="900" b="1" spc="57" dirty="0">
                  <a:solidFill>
                    <a:schemeClr val="bg1"/>
                  </a:solidFill>
                  <a:latin typeface="Lato Bold"/>
                  <a:sym typeface="Lato Bold"/>
                </a:rPr>
                <a:t>FIGURATIVO</a:t>
              </a:r>
            </a:p>
            <a:p>
              <a:pPr algn="ctr"/>
              <a:endParaRPr lang="es-ES" sz="1000" dirty="0">
                <a:solidFill>
                  <a:schemeClr val="bg1"/>
                </a:solidFill>
              </a:endParaRPr>
            </a:p>
          </p:txBody>
        </p:sp>
      </p:grpSp>
      <p:grpSp>
        <p:nvGrpSpPr>
          <p:cNvPr id="22" name="Grupo 8"/>
          <p:cNvGrpSpPr/>
          <p:nvPr/>
        </p:nvGrpSpPr>
        <p:grpSpPr>
          <a:xfrm>
            <a:off x="3861609" y="1513024"/>
            <a:ext cx="1305483" cy="1170980"/>
            <a:chOff x="3861609" y="1795887"/>
            <a:chExt cx="1305483" cy="1170980"/>
          </a:xfrm>
        </p:grpSpPr>
        <p:pic>
          <p:nvPicPr>
            <p:cNvPr id="23" name="Imagen 4">
              <a:extLst>
                <a:ext uri="{FF2B5EF4-FFF2-40B4-BE49-F238E27FC236}">
                  <a16:creationId xmlns:a16="http://schemas.microsoft.com/office/drawing/2014/main" xmlns="" id="{E150A451-EA3A-8B4C-A50E-FF447E78CC78}"/>
                </a:ext>
              </a:extLst>
            </p:cNvPr>
            <p:cNvPicPr>
              <a:picLocks noChangeAspect="1"/>
            </p:cNvPicPr>
            <p:nvPr/>
          </p:nvPicPr>
          <p:blipFill>
            <a:blip r:embed="rId4"/>
            <a:stretch>
              <a:fillRect/>
            </a:stretch>
          </p:blipFill>
          <p:spPr>
            <a:xfrm>
              <a:off x="4109047" y="1955459"/>
              <a:ext cx="810607" cy="622980"/>
            </a:xfrm>
            <a:prstGeom prst="rect">
              <a:avLst/>
            </a:prstGeom>
          </p:spPr>
        </p:pic>
        <p:sp>
          <p:nvSpPr>
            <p:cNvPr id="24" name="Rectángulo 32"/>
            <p:cNvSpPr/>
            <p:nvPr/>
          </p:nvSpPr>
          <p:spPr>
            <a:xfrm>
              <a:off x="3861609" y="1795887"/>
              <a:ext cx="1305483" cy="894683"/>
            </a:xfrm>
            <a:prstGeom prst="rect">
              <a:avLst/>
            </a:prstGeom>
            <a:no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dirty="0"/>
            </a:p>
          </p:txBody>
        </p:sp>
        <p:sp>
          <p:nvSpPr>
            <p:cNvPr id="25" name="Rectángulo 33"/>
            <p:cNvSpPr/>
            <p:nvPr/>
          </p:nvSpPr>
          <p:spPr>
            <a:xfrm>
              <a:off x="3861609" y="2690571"/>
              <a:ext cx="1305483" cy="276296"/>
            </a:xfrm>
            <a:prstGeom prst="rect">
              <a:avLst/>
            </a:prstGeom>
            <a:solidFill>
              <a:srgbClr val="007481"/>
            </a:solid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s-ES" sz="1000" b="1" spc="57" dirty="0">
                <a:solidFill>
                  <a:schemeClr val="bg1"/>
                </a:solidFill>
                <a:latin typeface="Lato Bold"/>
                <a:sym typeface="Lato Bold"/>
              </a:endParaRPr>
            </a:p>
            <a:p>
              <a:pPr lvl="0" algn="ctr"/>
              <a:r>
                <a:rPr lang="es-ES" sz="900" b="1" spc="57" dirty="0">
                  <a:solidFill>
                    <a:schemeClr val="bg1"/>
                  </a:solidFill>
                  <a:latin typeface="Lato Bold"/>
                  <a:sym typeface="Lato Bold"/>
                </a:rPr>
                <a:t>TRIDIMENSIONAL</a:t>
              </a:r>
            </a:p>
            <a:p>
              <a:pPr algn="ctr"/>
              <a:endParaRPr lang="es-ES" sz="1000" dirty="0">
                <a:solidFill>
                  <a:schemeClr val="bg1"/>
                </a:solidFill>
              </a:endParaRPr>
            </a:p>
          </p:txBody>
        </p:sp>
      </p:grpSp>
      <p:grpSp>
        <p:nvGrpSpPr>
          <p:cNvPr id="26" name="Grupo 12"/>
          <p:cNvGrpSpPr/>
          <p:nvPr/>
        </p:nvGrpSpPr>
        <p:grpSpPr>
          <a:xfrm>
            <a:off x="5478348" y="1513024"/>
            <a:ext cx="1305483" cy="1170980"/>
            <a:chOff x="5478348" y="1795887"/>
            <a:chExt cx="1305483" cy="1170980"/>
          </a:xfrm>
        </p:grpSpPr>
        <p:grpSp>
          <p:nvGrpSpPr>
            <p:cNvPr id="27" name="Grupo 2">
              <a:extLst>
                <a:ext uri="{FF2B5EF4-FFF2-40B4-BE49-F238E27FC236}">
                  <a16:creationId xmlns:a16="http://schemas.microsoft.com/office/drawing/2014/main" xmlns="" id="{AFFEB6F5-6B02-EC49-9355-28A27CFFAD85}"/>
                </a:ext>
              </a:extLst>
            </p:cNvPr>
            <p:cNvGrpSpPr/>
            <p:nvPr/>
          </p:nvGrpSpPr>
          <p:grpSpPr>
            <a:xfrm>
              <a:off x="5871178" y="1881571"/>
              <a:ext cx="519823" cy="650555"/>
              <a:chOff x="6315089" y="1935164"/>
              <a:chExt cx="519823" cy="650555"/>
            </a:xfrm>
          </p:grpSpPr>
          <p:sp>
            <p:nvSpPr>
              <p:cNvPr id="30" name="Freeform 86">
                <a:extLst>
                  <a:ext uri="{FF2B5EF4-FFF2-40B4-BE49-F238E27FC236}">
                    <a16:creationId xmlns:a16="http://schemas.microsoft.com/office/drawing/2014/main" xmlns="" id="{E4D9285F-7F15-2841-8F0A-4EA75416074F}"/>
                  </a:ext>
                </a:extLst>
              </p:cNvPr>
              <p:cNvSpPr>
                <a:spLocks noEditPoints="1"/>
              </p:cNvSpPr>
              <p:nvPr/>
            </p:nvSpPr>
            <p:spPr bwMode="auto">
              <a:xfrm>
                <a:off x="6315089" y="1941693"/>
                <a:ext cx="519823" cy="644026"/>
              </a:xfrm>
              <a:custGeom>
                <a:avLst/>
                <a:gdLst>
                  <a:gd name="T0" fmla="*/ 219 w 219"/>
                  <a:gd name="T1" fmla="*/ 39 h 271"/>
                  <a:gd name="T2" fmla="*/ 219 w 219"/>
                  <a:gd name="T3" fmla="*/ 271 h 271"/>
                  <a:gd name="T4" fmla="*/ 46 w 219"/>
                  <a:gd name="T5" fmla="*/ 271 h 271"/>
                  <a:gd name="T6" fmla="*/ 0 w 219"/>
                  <a:gd name="T7" fmla="*/ 227 h 271"/>
                  <a:gd name="T8" fmla="*/ 0 w 219"/>
                  <a:gd name="T9" fmla="*/ 26 h 271"/>
                  <a:gd name="T10" fmla="*/ 26 w 219"/>
                  <a:gd name="T11" fmla="*/ 0 h 271"/>
                  <a:gd name="T12" fmla="*/ 186 w 219"/>
                  <a:gd name="T13" fmla="*/ 0 h 271"/>
                  <a:gd name="T14" fmla="*/ 186 w 219"/>
                  <a:gd name="T15" fmla="*/ 199 h 271"/>
                  <a:gd name="T16" fmla="*/ 46 w 219"/>
                  <a:gd name="T17" fmla="*/ 199 h 271"/>
                  <a:gd name="T18" fmla="*/ 16 w 219"/>
                  <a:gd name="T19" fmla="*/ 226 h 271"/>
                  <a:gd name="T20" fmla="*/ 16 w 219"/>
                  <a:gd name="T21" fmla="*/ 227 h 271"/>
                  <a:gd name="T22" fmla="*/ 46 w 219"/>
                  <a:gd name="T23" fmla="*/ 255 h 271"/>
                  <a:gd name="T24" fmla="*/ 207 w 219"/>
                  <a:gd name="T25" fmla="*/ 255 h 271"/>
                  <a:gd name="T26" fmla="*/ 207 w 219"/>
                  <a:gd name="T27" fmla="*/ 39 h 271"/>
                  <a:gd name="T28" fmla="*/ 219 w 219"/>
                  <a:gd name="T29" fmla="*/ 39 h 271"/>
                  <a:gd name="T30" fmla="*/ 186 w 219"/>
                  <a:gd name="T31" fmla="*/ 221 h 271"/>
                  <a:gd name="T32" fmla="*/ 47 w 219"/>
                  <a:gd name="T33" fmla="*/ 221 h 271"/>
                  <a:gd name="T34" fmla="*/ 40 w 219"/>
                  <a:gd name="T35" fmla="*/ 226 h 271"/>
                  <a:gd name="T36" fmla="*/ 47 w 219"/>
                  <a:gd name="T37" fmla="*/ 233 h 271"/>
                  <a:gd name="T38" fmla="*/ 186 w 219"/>
                  <a:gd name="T39" fmla="*/ 233 h 271"/>
                  <a:gd name="T40" fmla="*/ 186 w 219"/>
                  <a:gd name="T41" fmla="*/ 2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9" h="271">
                    <a:moveTo>
                      <a:pt x="219" y="39"/>
                    </a:moveTo>
                    <a:cubicBezTo>
                      <a:pt x="219" y="271"/>
                      <a:pt x="219" y="271"/>
                      <a:pt x="219" y="271"/>
                    </a:cubicBezTo>
                    <a:cubicBezTo>
                      <a:pt x="46" y="271"/>
                      <a:pt x="46" y="271"/>
                      <a:pt x="46" y="271"/>
                    </a:cubicBezTo>
                    <a:cubicBezTo>
                      <a:pt x="20" y="271"/>
                      <a:pt x="0" y="253"/>
                      <a:pt x="0" y="227"/>
                    </a:cubicBezTo>
                    <a:cubicBezTo>
                      <a:pt x="0" y="26"/>
                      <a:pt x="0" y="26"/>
                      <a:pt x="0" y="26"/>
                    </a:cubicBezTo>
                    <a:cubicBezTo>
                      <a:pt x="0" y="12"/>
                      <a:pt x="12" y="0"/>
                      <a:pt x="26" y="0"/>
                    </a:cubicBezTo>
                    <a:cubicBezTo>
                      <a:pt x="186" y="0"/>
                      <a:pt x="186" y="0"/>
                      <a:pt x="186" y="0"/>
                    </a:cubicBezTo>
                    <a:cubicBezTo>
                      <a:pt x="186" y="199"/>
                      <a:pt x="186" y="199"/>
                      <a:pt x="186" y="199"/>
                    </a:cubicBezTo>
                    <a:cubicBezTo>
                      <a:pt x="46" y="199"/>
                      <a:pt x="46" y="199"/>
                      <a:pt x="46" y="199"/>
                    </a:cubicBezTo>
                    <a:cubicBezTo>
                      <a:pt x="28" y="199"/>
                      <a:pt x="16" y="209"/>
                      <a:pt x="16" y="226"/>
                    </a:cubicBezTo>
                    <a:cubicBezTo>
                      <a:pt x="16" y="227"/>
                      <a:pt x="16" y="227"/>
                      <a:pt x="16" y="227"/>
                    </a:cubicBezTo>
                    <a:cubicBezTo>
                      <a:pt x="16" y="244"/>
                      <a:pt x="28" y="255"/>
                      <a:pt x="46" y="255"/>
                    </a:cubicBezTo>
                    <a:cubicBezTo>
                      <a:pt x="207" y="255"/>
                      <a:pt x="207" y="255"/>
                      <a:pt x="207" y="255"/>
                    </a:cubicBezTo>
                    <a:cubicBezTo>
                      <a:pt x="207" y="39"/>
                      <a:pt x="207" y="39"/>
                      <a:pt x="207" y="39"/>
                    </a:cubicBezTo>
                    <a:lnTo>
                      <a:pt x="219" y="39"/>
                    </a:lnTo>
                    <a:close/>
                    <a:moveTo>
                      <a:pt x="186" y="221"/>
                    </a:moveTo>
                    <a:cubicBezTo>
                      <a:pt x="47" y="221"/>
                      <a:pt x="47" y="221"/>
                      <a:pt x="47" y="221"/>
                    </a:cubicBezTo>
                    <a:cubicBezTo>
                      <a:pt x="44" y="221"/>
                      <a:pt x="40" y="223"/>
                      <a:pt x="40" y="226"/>
                    </a:cubicBezTo>
                    <a:cubicBezTo>
                      <a:pt x="40" y="231"/>
                      <a:pt x="44" y="233"/>
                      <a:pt x="47" y="233"/>
                    </a:cubicBezTo>
                    <a:cubicBezTo>
                      <a:pt x="186" y="233"/>
                      <a:pt x="186" y="233"/>
                      <a:pt x="186" y="233"/>
                    </a:cubicBezTo>
                    <a:lnTo>
                      <a:pt x="186" y="221"/>
                    </a:ln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6C6C6"/>
                  </a:solidFill>
                  <a:effectLst/>
                  <a:uLnTx/>
                  <a:uFillTx/>
                  <a:latin typeface="Calibri" panose="020F0502020204030204"/>
                  <a:ea typeface="+mn-ea"/>
                  <a:cs typeface="+mn-cs"/>
                </a:endParaRPr>
              </a:p>
            </p:txBody>
          </p:sp>
          <p:pic>
            <p:nvPicPr>
              <p:cNvPr id="31" name="Imagen 43">
                <a:extLst>
                  <a:ext uri="{FF2B5EF4-FFF2-40B4-BE49-F238E27FC236}">
                    <a16:creationId xmlns:a16="http://schemas.microsoft.com/office/drawing/2014/main" xmlns="" id="{C55C4D5D-2C41-FA44-B6E9-C4D81BBA77F2}"/>
                  </a:ext>
                </a:extLst>
              </p:cNvPr>
              <p:cNvPicPr>
                <a:picLocks noChangeAspect="1"/>
              </p:cNvPicPr>
              <p:nvPr/>
            </p:nvPicPr>
            <p:blipFill>
              <a:blip r:embed="rId3"/>
              <a:stretch>
                <a:fillRect/>
              </a:stretch>
            </p:blipFill>
            <p:spPr>
              <a:xfrm>
                <a:off x="6514509" y="1935164"/>
                <a:ext cx="249940" cy="192087"/>
              </a:xfrm>
              <a:prstGeom prst="rect">
                <a:avLst/>
              </a:prstGeom>
            </p:spPr>
          </p:pic>
        </p:grpSp>
        <p:sp>
          <p:nvSpPr>
            <p:cNvPr id="28" name="Rectángulo 34"/>
            <p:cNvSpPr/>
            <p:nvPr/>
          </p:nvSpPr>
          <p:spPr>
            <a:xfrm>
              <a:off x="5478348" y="1795887"/>
              <a:ext cx="1305483" cy="894683"/>
            </a:xfrm>
            <a:prstGeom prst="rect">
              <a:avLst/>
            </a:prstGeom>
            <a:no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dirty="0"/>
            </a:p>
          </p:txBody>
        </p:sp>
        <p:sp>
          <p:nvSpPr>
            <p:cNvPr id="29" name="Rectángulo 35"/>
            <p:cNvSpPr/>
            <p:nvPr/>
          </p:nvSpPr>
          <p:spPr>
            <a:xfrm>
              <a:off x="5478348" y="2690571"/>
              <a:ext cx="1305483" cy="276296"/>
            </a:xfrm>
            <a:prstGeom prst="rect">
              <a:avLst/>
            </a:prstGeom>
            <a:solidFill>
              <a:srgbClr val="007481"/>
            </a:solid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s-ES" sz="1000" b="1" spc="57" dirty="0">
                <a:solidFill>
                  <a:schemeClr val="bg1"/>
                </a:solidFill>
                <a:latin typeface="Lato Bold"/>
                <a:sym typeface="Lato Bold"/>
              </a:endParaRPr>
            </a:p>
            <a:p>
              <a:pPr lvl="0" algn="ctr"/>
              <a:r>
                <a:rPr lang="es-ES" sz="900" b="1" spc="57" dirty="0">
                  <a:solidFill>
                    <a:schemeClr val="bg1"/>
                  </a:solidFill>
                  <a:latin typeface="Lato Bold"/>
                  <a:sym typeface="Lato Bold"/>
                </a:rPr>
                <a:t>DE POSICIÓN</a:t>
              </a:r>
            </a:p>
            <a:p>
              <a:pPr algn="ctr"/>
              <a:endParaRPr lang="es-ES" sz="1000" dirty="0">
                <a:solidFill>
                  <a:schemeClr val="bg1"/>
                </a:solidFill>
              </a:endParaRPr>
            </a:p>
          </p:txBody>
        </p:sp>
      </p:grpSp>
      <p:grpSp>
        <p:nvGrpSpPr>
          <p:cNvPr id="32" name="Grupo 23"/>
          <p:cNvGrpSpPr/>
          <p:nvPr/>
        </p:nvGrpSpPr>
        <p:grpSpPr>
          <a:xfrm>
            <a:off x="6970095" y="1513024"/>
            <a:ext cx="1596974" cy="1170980"/>
            <a:chOff x="6970095" y="1795887"/>
            <a:chExt cx="1596974" cy="1170980"/>
          </a:xfrm>
        </p:grpSpPr>
        <p:pic>
          <p:nvPicPr>
            <p:cNvPr id="33" name="Imagen 25">
              <a:extLst>
                <a:ext uri="{FF2B5EF4-FFF2-40B4-BE49-F238E27FC236}">
                  <a16:creationId xmlns:a16="http://schemas.microsoft.com/office/drawing/2014/main" xmlns="" id="{B83F23FF-62D1-1641-963D-04B169D6D1BD}"/>
                </a:ext>
              </a:extLst>
            </p:cNvPr>
            <p:cNvPicPr>
              <a:picLocks noChangeAspect="1"/>
            </p:cNvPicPr>
            <p:nvPr/>
          </p:nvPicPr>
          <p:blipFill>
            <a:blip r:embed="rId5"/>
            <a:stretch>
              <a:fillRect/>
            </a:stretch>
          </p:blipFill>
          <p:spPr>
            <a:xfrm>
              <a:off x="6970095" y="1907885"/>
              <a:ext cx="1596974" cy="581241"/>
            </a:xfrm>
            <a:prstGeom prst="rect">
              <a:avLst/>
            </a:prstGeom>
          </p:spPr>
        </p:pic>
        <p:sp>
          <p:nvSpPr>
            <p:cNvPr id="34" name="Rectángulo 36"/>
            <p:cNvSpPr/>
            <p:nvPr/>
          </p:nvSpPr>
          <p:spPr>
            <a:xfrm>
              <a:off x="7115841" y="1795887"/>
              <a:ext cx="1305483" cy="894683"/>
            </a:xfrm>
            <a:prstGeom prst="rect">
              <a:avLst/>
            </a:prstGeom>
            <a:no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dirty="0"/>
            </a:p>
          </p:txBody>
        </p:sp>
        <p:sp>
          <p:nvSpPr>
            <p:cNvPr id="35" name="Rectángulo 37"/>
            <p:cNvSpPr/>
            <p:nvPr/>
          </p:nvSpPr>
          <p:spPr>
            <a:xfrm>
              <a:off x="7115841" y="2690571"/>
              <a:ext cx="1305483" cy="276296"/>
            </a:xfrm>
            <a:prstGeom prst="rect">
              <a:avLst/>
            </a:prstGeom>
            <a:solidFill>
              <a:srgbClr val="007481"/>
            </a:solid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s-ES" sz="1000" b="1" spc="57" dirty="0">
                <a:solidFill>
                  <a:schemeClr val="bg1"/>
                </a:solidFill>
                <a:latin typeface="Lato Bold"/>
                <a:sym typeface="Lato Bold"/>
              </a:endParaRPr>
            </a:p>
            <a:p>
              <a:pPr lvl="0" algn="ctr"/>
              <a:r>
                <a:rPr lang="es-ES" sz="900" b="1" spc="57" dirty="0">
                  <a:solidFill>
                    <a:schemeClr val="bg1"/>
                  </a:solidFill>
                  <a:latin typeface="Lato Bold"/>
                  <a:sym typeface="Lato Bold"/>
                </a:rPr>
                <a:t>PATRÓN</a:t>
              </a:r>
            </a:p>
            <a:p>
              <a:pPr algn="ctr"/>
              <a:endParaRPr lang="es-ES" sz="1000" dirty="0">
                <a:solidFill>
                  <a:schemeClr val="bg1"/>
                </a:solidFill>
              </a:endParaRPr>
            </a:p>
          </p:txBody>
        </p:sp>
      </p:grpSp>
      <p:grpSp>
        <p:nvGrpSpPr>
          <p:cNvPr id="36" name="Grupo 38"/>
          <p:cNvGrpSpPr/>
          <p:nvPr/>
        </p:nvGrpSpPr>
        <p:grpSpPr>
          <a:xfrm>
            <a:off x="639305" y="2865650"/>
            <a:ext cx="1305483" cy="1170980"/>
            <a:chOff x="639305" y="2865650"/>
            <a:chExt cx="1305483" cy="1170980"/>
          </a:xfrm>
        </p:grpSpPr>
        <p:sp>
          <p:nvSpPr>
            <p:cNvPr id="37" name="Elipse 5">
              <a:extLst>
                <a:ext uri="{FF2B5EF4-FFF2-40B4-BE49-F238E27FC236}">
                  <a16:creationId xmlns:a16="http://schemas.microsoft.com/office/drawing/2014/main" xmlns="" id="{8F7BC98F-5652-1B4B-87A4-7E2A01678FDB}"/>
                </a:ext>
              </a:extLst>
            </p:cNvPr>
            <p:cNvSpPr/>
            <p:nvPr/>
          </p:nvSpPr>
          <p:spPr>
            <a:xfrm>
              <a:off x="1110831" y="3110854"/>
              <a:ext cx="356845" cy="356845"/>
            </a:xfrm>
            <a:prstGeom prst="ellipse">
              <a:avLst/>
            </a:prstGeom>
            <a:solidFill>
              <a:srgbClr val="007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upo 44"/>
            <p:cNvGrpSpPr/>
            <p:nvPr/>
          </p:nvGrpSpPr>
          <p:grpSpPr>
            <a:xfrm>
              <a:off x="639305" y="2865650"/>
              <a:ext cx="1305483" cy="1170980"/>
              <a:chOff x="639305" y="1631436"/>
              <a:chExt cx="1305483" cy="1170980"/>
            </a:xfrm>
          </p:grpSpPr>
          <p:sp>
            <p:nvSpPr>
              <p:cNvPr id="39" name="Rectángulo 48"/>
              <p:cNvSpPr/>
              <p:nvPr/>
            </p:nvSpPr>
            <p:spPr>
              <a:xfrm>
                <a:off x="639305" y="1631436"/>
                <a:ext cx="1305483" cy="894683"/>
              </a:xfrm>
              <a:prstGeom prst="rect">
                <a:avLst/>
              </a:prstGeom>
              <a:no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dirty="0"/>
              </a:p>
            </p:txBody>
          </p:sp>
          <p:sp>
            <p:nvSpPr>
              <p:cNvPr id="40" name="Rectángulo 46"/>
              <p:cNvSpPr/>
              <p:nvPr/>
            </p:nvSpPr>
            <p:spPr>
              <a:xfrm>
                <a:off x="639305" y="2526120"/>
                <a:ext cx="1305483" cy="276296"/>
              </a:xfrm>
              <a:prstGeom prst="rect">
                <a:avLst/>
              </a:prstGeom>
              <a:solidFill>
                <a:srgbClr val="007481"/>
              </a:solid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s-ES" sz="900" b="1" spc="57" dirty="0">
                  <a:solidFill>
                    <a:schemeClr val="bg1"/>
                  </a:solidFill>
                  <a:latin typeface="Lato Bold"/>
                  <a:sym typeface="Lato Bold"/>
                </a:endParaRPr>
              </a:p>
              <a:p>
                <a:pPr lvl="0" algn="ctr"/>
                <a:r>
                  <a:rPr lang="es-ES" sz="900" b="1" spc="57" dirty="0">
                    <a:solidFill>
                      <a:schemeClr val="bg1"/>
                    </a:solidFill>
                    <a:latin typeface="Lato Bold"/>
                    <a:sym typeface="Lato Bold"/>
                  </a:rPr>
                  <a:t>COLOR</a:t>
                </a:r>
              </a:p>
              <a:p>
                <a:pPr algn="ctr"/>
                <a:endParaRPr lang="es-ES" sz="1000" dirty="0">
                  <a:solidFill>
                    <a:schemeClr val="bg1"/>
                  </a:solidFill>
                </a:endParaRPr>
              </a:p>
            </p:txBody>
          </p:sp>
        </p:grpSp>
      </p:grpSp>
      <p:grpSp>
        <p:nvGrpSpPr>
          <p:cNvPr id="41" name="Grupo 39"/>
          <p:cNvGrpSpPr/>
          <p:nvPr/>
        </p:nvGrpSpPr>
        <p:grpSpPr>
          <a:xfrm>
            <a:off x="2250457" y="2865650"/>
            <a:ext cx="1305483" cy="1170980"/>
            <a:chOff x="2250457" y="2865650"/>
            <a:chExt cx="1305483" cy="1170980"/>
          </a:xfrm>
        </p:grpSpPr>
        <p:sp>
          <p:nvSpPr>
            <p:cNvPr id="42" name="Freeform 42">
              <a:hlinkClick r:id="" action="ppaction://noaction">
                <a:snd r:embed="rId6" name="PONSIP.wav"/>
              </a:hlinkClick>
              <a:extLst>
                <a:ext uri="{FF2B5EF4-FFF2-40B4-BE49-F238E27FC236}">
                  <a16:creationId xmlns:a16="http://schemas.microsoft.com/office/drawing/2014/main" xmlns="" id="{6982A58E-73CB-4C43-B451-6688AEA8C90D}"/>
                </a:ext>
              </a:extLst>
            </p:cNvPr>
            <p:cNvSpPr>
              <a:spLocks noEditPoints="1"/>
            </p:cNvSpPr>
            <p:nvPr/>
          </p:nvSpPr>
          <p:spPr bwMode="auto">
            <a:xfrm>
              <a:off x="2741868" y="3142085"/>
              <a:ext cx="380493" cy="325614"/>
            </a:xfrm>
            <a:custGeom>
              <a:avLst/>
              <a:gdLst>
                <a:gd name="T0" fmla="*/ 73 w 158"/>
                <a:gd name="T1" fmla="*/ 118 h 134"/>
                <a:gd name="T2" fmla="*/ 67 w 158"/>
                <a:gd name="T3" fmla="*/ 124 h 134"/>
                <a:gd name="T4" fmla="*/ 31 w 158"/>
                <a:gd name="T5" fmla="*/ 91 h 134"/>
                <a:gd name="T6" fmla="*/ 2 w 158"/>
                <a:gd name="T7" fmla="*/ 89 h 134"/>
                <a:gd name="T8" fmla="*/ 0 w 158"/>
                <a:gd name="T9" fmla="*/ 49 h 134"/>
                <a:gd name="T10" fmla="*/ 7 w 158"/>
                <a:gd name="T11" fmla="*/ 43 h 134"/>
                <a:gd name="T12" fmla="*/ 63 w 158"/>
                <a:gd name="T13" fmla="*/ 11 h 134"/>
                <a:gd name="T14" fmla="*/ 71 w 158"/>
                <a:gd name="T15" fmla="*/ 11 h 134"/>
                <a:gd name="T16" fmla="*/ 105 w 158"/>
                <a:gd name="T17" fmla="*/ 54 h 134"/>
                <a:gd name="T18" fmla="*/ 105 w 158"/>
                <a:gd name="T19" fmla="*/ 80 h 134"/>
                <a:gd name="T20" fmla="*/ 92 w 158"/>
                <a:gd name="T21" fmla="*/ 90 h 134"/>
                <a:gd name="T22" fmla="*/ 86 w 158"/>
                <a:gd name="T23" fmla="*/ 84 h 134"/>
                <a:gd name="T24" fmla="*/ 90 w 158"/>
                <a:gd name="T25" fmla="*/ 78 h 134"/>
                <a:gd name="T26" fmla="*/ 96 w 158"/>
                <a:gd name="T27" fmla="*/ 72 h 134"/>
                <a:gd name="T28" fmla="*/ 96 w 158"/>
                <a:gd name="T29" fmla="*/ 62 h 134"/>
                <a:gd name="T30" fmla="*/ 90 w 158"/>
                <a:gd name="T31" fmla="*/ 56 h 134"/>
                <a:gd name="T32" fmla="*/ 86 w 158"/>
                <a:gd name="T33" fmla="*/ 50 h 134"/>
                <a:gd name="T34" fmla="*/ 92 w 158"/>
                <a:gd name="T35" fmla="*/ 44 h 134"/>
                <a:gd name="T36" fmla="*/ 105 w 158"/>
                <a:gd name="T37" fmla="*/ 54 h 134"/>
                <a:gd name="T38" fmla="*/ 134 w 158"/>
                <a:gd name="T39" fmla="*/ 67 h 134"/>
                <a:gd name="T40" fmla="*/ 104 w 158"/>
                <a:gd name="T41" fmla="*/ 112 h 134"/>
                <a:gd name="T42" fmla="*/ 98 w 158"/>
                <a:gd name="T43" fmla="*/ 110 h 134"/>
                <a:gd name="T44" fmla="*/ 99 w 158"/>
                <a:gd name="T45" fmla="*/ 100 h 134"/>
                <a:gd name="T46" fmla="*/ 118 w 158"/>
                <a:gd name="T47" fmla="*/ 83 h 134"/>
                <a:gd name="T48" fmla="*/ 118 w 158"/>
                <a:gd name="T49" fmla="*/ 51 h 134"/>
                <a:gd name="T50" fmla="*/ 99 w 158"/>
                <a:gd name="T51" fmla="*/ 34 h 134"/>
                <a:gd name="T52" fmla="*/ 98 w 158"/>
                <a:gd name="T53" fmla="*/ 24 h 134"/>
                <a:gd name="T54" fmla="*/ 104 w 158"/>
                <a:gd name="T55" fmla="*/ 22 h 134"/>
                <a:gd name="T56" fmla="*/ 146 w 158"/>
                <a:gd name="T57" fmla="*/ 27 h 134"/>
                <a:gd name="T58" fmla="*/ 146 w 158"/>
                <a:gd name="T59" fmla="*/ 107 h 134"/>
                <a:gd name="T60" fmla="*/ 111 w 158"/>
                <a:gd name="T61" fmla="*/ 134 h 134"/>
                <a:gd name="T62" fmla="*/ 105 w 158"/>
                <a:gd name="T63" fmla="*/ 128 h 134"/>
                <a:gd name="T64" fmla="*/ 111 w 158"/>
                <a:gd name="T65" fmla="*/ 122 h 134"/>
                <a:gd name="T66" fmla="*/ 121 w 158"/>
                <a:gd name="T67" fmla="*/ 116 h 134"/>
                <a:gd name="T68" fmla="*/ 146 w 158"/>
                <a:gd name="T69" fmla="*/ 67 h 134"/>
                <a:gd name="T70" fmla="*/ 121 w 158"/>
                <a:gd name="T71" fmla="*/ 18 h 134"/>
                <a:gd name="T72" fmla="*/ 111 w 158"/>
                <a:gd name="T73" fmla="*/ 12 h 134"/>
                <a:gd name="T74" fmla="*/ 105 w 158"/>
                <a:gd name="T75" fmla="*/ 6 h 134"/>
                <a:gd name="T76" fmla="*/ 111 w 158"/>
                <a:gd name="T77" fmla="*/ 0 h 134"/>
                <a:gd name="T78" fmla="*/ 146 w 158"/>
                <a:gd name="T79" fmla="*/ 2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 h="134">
                  <a:moveTo>
                    <a:pt x="73" y="16"/>
                  </a:moveTo>
                  <a:cubicBezTo>
                    <a:pt x="73" y="118"/>
                    <a:pt x="73" y="118"/>
                    <a:pt x="73" y="118"/>
                  </a:cubicBezTo>
                  <a:cubicBezTo>
                    <a:pt x="73" y="120"/>
                    <a:pt x="73" y="121"/>
                    <a:pt x="71" y="123"/>
                  </a:cubicBezTo>
                  <a:cubicBezTo>
                    <a:pt x="70" y="124"/>
                    <a:pt x="69" y="124"/>
                    <a:pt x="67" y="124"/>
                  </a:cubicBezTo>
                  <a:cubicBezTo>
                    <a:pt x="65" y="124"/>
                    <a:pt x="64" y="124"/>
                    <a:pt x="63" y="123"/>
                  </a:cubicBezTo>
                  <a:cubicBezTo>
                    <a:pt x="31" y="91"/>
                    <a:pt x="31" y="91"/>
                    <a:pt x="31" y="91"/>
                  </a:cubicBezTo>
                  <a:cubicBezTo>
                    <a:pt x="7" y="91"/>
                    <a:pt x="7" y="91"/>
                    <a:pt x="7" y="91"/>
                  </a:cubicBezTo>
                  <a:cubicBezTo>
                    <a:pt x="5" y="91"/>
                    <a:pt x="3" y="91"/>
                    <a:pt x="2" y="89"/>
                  </a:cubicBezTo>
                  <a:cubicBezTo>
                    <a:pt x="1" y="88"/>
                    <a:pt x="0" y="87"/>
                    <a:pt x="0" y="85"/>
                  </a:cubicBezTo>
                  <a:cubicBezTo>
                    <a:pt x="0" y="49"/>
                    <a:pt x="0" y="49"/>
                    <a:pt x="0" y="49"/>
                  </a:cubicBezTo>
                  <a:cubicBezTo>
                    <a:pt x="0" y="47"/>
                    <a:pt x="1" y="46"/>
                    <a:pt x="2" y="45"/>
                  </a:cubicBezTo>
                  <a:cubicBezTo>
                    <a:pt x="3" y="43"/>
                    <a:pt x="5" y="43"/>
                    <a:pt x="7" y="43"/>
                  </a:cubicBezTo>
                  <a:cubicBezTo>
                    <a:pt x="31" y="43"/>
                    <a:pt x="31" y="43"/>
                    <a:pt x="31" y="43"/>
                  </a:cubicBezTo>
                  <a:cubicBezTo>
                    <a:pt x="63" y="11"/>
                    <a:pt x="63" y="11"/>
                    <a:pt x="63" y="11"/>
                  </a:cubicBezTo>
                  <a:cubicBezTo>
                    <a:pt x="64" y="10"/>
                    <a:pt x="65" y="9"/>
                    <a:pt x="67" y="9"/>
                  </a:cubicBezTo>
                  <a:cubicBezTo>
                    <a:pt x="69" y="9"/>
                    <a:pt x="70" y="10"/>
                    <a:pt x="71" y="11"/>
                  </a:cubicBezTo>
                  <a:cubicBezTo>
                    <a:pt x="73" y="12"/>
                    <a:pt x="73" y="14"/>
                    <a:pt x="73" y="16"/>
                  </a:cubicBezTo>
                  <a:close/>
                  <a:moveTo>
                    <a:pt x="105" y="54"/>
                  </a:moveTo>
                  <a:cubicBezTo>
                    <a:pt x="108" y="58"/>
                    <a:pt x="109" y="62"/>
                    <a:pt x="109" y="67"/>
                  </a:cubicBezTo>
                  <a:cubicBezTo>
                    <a:pt x="109" y="72"/>
                    <a:pt x="108" y="76"/>
                    <a:pt x="105" y="80"/>
                  </a:cubicBezTo>
                  <a:cubicBezTo>
                    <a:pt x="103" y="84"/>
                    <a:pt x="99" y="87"/>
                    <a:pt x="95" y="89"/>
                  </a:cubicBezTo>
                  <a:cubicBezTo>
                    <a:pt x="94" y="89"/>
                    <a:pt x="93" y="90"/>
                    <a:pt x="92" y="90"/>
                  </a:cubicBezTo>
                  <a:cubicBezTo>
                    <a:pt x="91" y="90"/>
                    <a:pt x="89" y="89"/>
                    <a:pt x="88" y="88"/>
                  </a:cubicBezTo>
                  <a:cubicBezTo>
                    <a:pt x="87" y="87"/>
                    <a:pt x="86" y="85"/>
                    <a:pt x="86" y="84"/>
                  </a:cubicBezTo>
                  <a:cubicBezTo>
                    <a:pt x="86" y="82"/>
                    <a:pt x="87" y="81"/>
                    <a:pt x="87" y="80"/>
                  </a:cubicBezTo>
                  <a:cubicBezTo>
                    <a:pt x="88" y="79"/>
                    <a:pt x="89" y="79"/>
                    <a:pt x="90" y="78"/>
                  </a:cubicBezTo>
                  <a:cubicBezTo>
                    <a:pt x="91" y="77"/>
                    <a:pt x="92" y="77"/>
                    <a:pt x="93" y="76"/>
                  </a:cubicBezTo>
                  <a:cubicBezTo>
                    <a:pt x="94" y="75"/>
                    <a:pt x="95" y="74"/>
                    <a:pt x="96" y="72"/>
                  </a:cubicBezTo>
                  <a:cubicBezTo>
                    <a:pt x="97" y="71"/>
                    <a:pt x="97" y="69"/>
                    <a:pt x="97" y="67"/>
                  </a:cubicBezTo>
                  <a:cubicBezTo>
                    <a:pt x="97" y="65"/>
                    <a:pt x="97" y="63"/>
                    <a:pt x="96" y="62"/>
                  </a:cubicBezTo>
                  <a:cubicBezTo>
                    <a:pt x="95" y="60"/>
                    <a:pt x="94" y="59"/>
                    <a:pt x="93" y="58"/>
                  </a:cubicBezTo>
                  <a:cubicBezTo>
                    <a:pt x="92" y="57"/>
                    <a:pt x="91" y="57"/>
                    <a:pt x="90" y="56"/>
                  </a:cubicBezTo>
                  <a:cubicBezTo>
                    <a:pt x="89" y="55"/>
                    <a:pt x="88" y="55"/>
                    <a:pt x="87" y="54"/>
                  </a:cubicBezTo>
                  <a:cubicBezTo>
                    <a:pt x="87" y="53"/>
                    <a:pt x="86" y="52"/>
                    <a:pt x="86" y="50"/>
                  </a:cubicBezTo>
                  <a:cubicBezTo>
                    <a:pt x="86" y="49"/>
                    <a:pt x="87" y="47"/>
                    <a:pt x="88" y="46"/>
                  </a:cubicBezTo>
                  <a:cubicBezTo>
                    <a:pt x="89" y="45"/>
                    <a:pt x="91" y="44"/>
                    <a:pt x="92" y="44"/>
                  </a:cubicBezTo>
                  <a:cubicBezTo>
                    <a:pt x="93" y="44"/>
                    <a:pt x="94" y="44"/>
                    <a:pt x="95" y="45"/>
                  </a:cubicBezTo>
                  <a:cubicBezTo>
                    <a:pt x="99" y="46"/>
                    <a:pt x="103" y="49"/>
                    <a:pt x="105" y="54"/>
                  </a:cubicBezTo>
                  <a:close/>
                  <a:moveTo>
                    <a:pt x="126" y="40"/>
                  </a:moveTo>
                  <a:cubicBezTo>
                    <a:pt x="131" y="48"/>
                    <a:pt x="134" y="57"/>
                    <a:pt x="134" y="67"/>
                  </a:cubicBezTo>
                  <a:cubicBezTo>
                    <a:pt x="134" y="77"/>
                    <a:pt x="131" y="86"/>
                    <a:pt x="126" y="94"/>
                  </a:cubicBezTo>
                  <a:cubicBezTo>
                    <a:pt x="120" y="102"/>
                    <a:pt x="113" y="108"/>
                    <a:pt x="104" y="112"/>
                  </a:cubicBezTo>
                  <a:cubicBezTo>
                    <a:pt x="103" y="112"/>
                    <a:pt x="103" y="112"/>
                    <a:pt x="102" y="112"/>
                  </a:cubicBezTo>
                  <a:cubicBezTo>
                    <a:pt x="100" y="112"/>
                    <a:pt x="99" y="111"/>
                    <a:pt x="98" y="110"/>
                  </a:cubicBezTo>
                  <a:cubicBezTo>
                    <a:pt x="96" y="109"/>
                    <a:pt x="96" y="108"/>
                    <a:pt x="96" y="106"/>
                  </a:cubicBezTo>
                  <a:cubicBezTo>
                    <a:pt x="96" y="103"/>
                    <a:pt x="97" y="102"/>
                    <a:pt x="99" y="100"/>
                  </a:cubicBezTo>
                  <a:cubicBezTo>
                    <a:pt x="103" y="99"/>
                    <a:pt x="105" y="97"/>
                    <a:pt x="107" y="96"/>
                  </a:cubicBezTo>
                  <a:cubicBezTo>
                    <a:pt x="111" y="93"/>
                    <a:pt x="115" y="89"/>
                    <a:pt x="118" y="83"/>
                  </a:cubicBezTo>
                  <a:cubicBezTo>
                    <a:pt x="120" y="78"/>
                    <a:pt x="122" y="73"/>
                    <a:pt x="122" y="67"/>
                  </a:cubicBezTo>
                  <a:cubicBezTo>
                    <a:pt x="122" y="61"/>
                    <a:pt x="120" y="56"/>
                    <a:pt x="118" y="51"/>
                  </a:cubicBezTo>
                  <a:cubicBezTo>
                    <a:pt x="115" y="45"/>
                    <a:pt x="111" y="41"/>
                    <a:pt x="107" y="38"/>
                  </a:cubicBezTo>
                  <a:cubicBezTo>
                    <a:pt x="105" y="37"/>
                    <a:pt x="103" y="35"/>
                    <a:pt x="99" y="34"/>
                  </a:cubicBezTo>
                  <a:cubicBezTo>
                    <a:pt x="97" y="32"/>
                    <a:pt x="96" y="30"/>
                    <a:pt x="96" y="28"/>
                  </a:cubicBezTo>
                  <a:cubicBezTo>
                    <a:pt x="96" y="26"/>
                    <a:pt x="96" y="25"/>
                    <a:pt x="98" y="24"/>
                  </a:cubicBezTo>
                  <a:cubicBezTo>
                    <a:pt x="99" y="23"/>
                    <a:pt x="100" y="22"/>
                    <a:pt x="102" y="22"/>
                  </a:cubicBezTo>
                  <a:cubicBezTo>
                    <a:pt x="103" y="22"/>
                    <a:pt x="103" y="22"/>
                    <a:pt x="104" y="22"/>
                  </a:cubicBezTo>
                  <a:cubicBezTo>
                    <a:pt x="113" y="26"/>
                    <a:pt x="120" y="32"/>
                    <a:pt x="126" y="40"/>
                  </a:cubicBezTo>
                  <a:close/>
                  <a:moveTo>
                    <a:pt x="146" y="27"/>
                  </a:moveTo>
                  <a:cubicBezTo>
                    <a:pt x="154" y="39"/>
                    <a:pt x="158" y="52"/>
                    <a:pt x="158" y="67"/>
                  </a:cubicBezTo>
                  <a:cubicBezTo>
                    <a:pt x="158" y="81"/>
                    <a:pt x="154" y="95"/>
                    <a:pt x="146" y="107"/>
                  </a:cubicBezTo>
                  <a:cubicBezTo>
                    <a:pt x="138" y="119"/>
                    <a:pt x="127" y="128"/>
                    <a:pt x="114" y="134"/>
                  </a:cubicBezTo>
                  <a:cubicBezTo>
                    <a:pt x="113" y="134"/>
                    <a:pt x="112" y="134"/>
                    <a:pt x="111" y="134"/>
                  </a:cubicBezTo>
                  <a:cubicBezTo>
                    <a:pt x="110" y="134"/>
                    <a:pt x="108" y="134"/>
                    <a:pt x="107" y="132"/>
                  </a:cubicBezTo>
                  <a:cubicBezTo>
                    <a:pt x="106" y="131"/>
                    <a:pt x="105" y="130"/>
                    <a:pt x="105" y="128"/>
                  </a:cubicBezTo>
                  <a:cubicBezTo>
                    <a:pt x="105" y="126"/>
                    <a:pt x="107" y="124"/>
                    <a:pt x="109" y="123"/>
                  </a:cubicBezTo>
                  <a:cubicBezTo>
                    <a:pt x="109" y="122"/>
                    <a:pt x="110" y="122"/>
                    <a:pt x="111" y="122"/>
                  </a:cubicBezTo>
                  <a:cubicBezTo>
                    <a:pt x="112" y="121"/>
                    <a:pt x="113" y="121"/>
                    <a:pt x="113" y="121"/>
                  </a:cubicBezTo>
                  <a:cubicBezTo>
                    <a:pt x="116" y="119"/>
                    <a:pt x="119" y="117"/>
                    <a:pt x="121" y="116"/>
                  </a:cubicBezTo>
                  <a:cubicBezTo>
                    <a:pt x="129" y="110"/>
                    <a:pt x="135" y="103"/>
                    <a:pt x="139" y="94"/>
                  </a:cubicBezTo>
                  <a:cubicBezTo>
                    <a:pt x="144" y="86"/>
                    <a:pt x="146" y="77"/>
                    <a:pt x="146" y="67"/>
                  </a:cubicBezTo>
                  <a:cubicBezTo>
                    <a:pt x="146" y="57"/>
                    <a:pt x="144" y="48"/>
                    <a:pt x="139" y="40"/>
                  </a:cubicBezTo>
                  <a:cubicBezTo>
                    <a:pt x="135" y="31"/>
                    <a:pt x="129" y="24"/>
                    <a:pt x="121" y="18"/>
                  </a:cubicBezTo>
                  <a:cubicBezTo>
                    <a:pt x="119" y="17"/>
                    <a:pt x="116" y="15"/>
                    <a:pt x="113" y="13"/>
                  </a:cubicBezTo>
                  <a:cubicBezTo>
                    <a:pt x="113" y="13"/>
                    <a:pt x="112" y="13"/>
                    <a:pt x="111" y="12"/>
                  </a:cubicBezTo>
                  <a:cubicBezTo>
                    <a:pt x="110" y="12"/>
                    <a:pt x="109" y="12"/>
                    <a:pt x="109" y="11"/>
                  </a:cubicBezTo>
                  <a:cubicBezTo>
                    <a:pt x="107" y="10"/>
                    <a:pt x="105" y="8"/>
                    <a:pt x="105" y="6"/>
                  </a:cubicBezTo>
                  <a:cubicBezTo>
                    <a:pt x="105" y="4"/>
                    <a:pt x="106" y="3"/>
                    <a:pt x="107" y="2"/>
                  </a:cubicBezTo>
                  <a:cubicBezTo>
                    <a:pt x="108" y="0"/>
                    <a:pt x="110" y="0"/>
                    <a:pt x="111" y="0"/>
                  </a:cubicBezTo>
                  <a:cubicBezTo>
                    <a:pt x="112" y="0"/>
                    <a:pt x="113" y="0"/>
                    <a:pt x="114" y="0"/>
                  </a:cubicBezTo>
                  <a:cubicBezTo>
                    <a:pt x="127" y="6"/>
                    <a:pt x="138" y="15"/>
                    <a:pt x="146" y="2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3" name="Grupo 49"/>
            <p:cNvGrpSpPr/>
            <p:nvPr/>
          </p:nvGrpSpPr>
          <p:grpSpPr>
            <a:xfrm>
              <a:off x="2250457" y="2865650"/>
              <a:ext cx="1305483" cy="1170980"/>
              <a:chOff x="2250457" y="1795887"/>
              <a:chExt cx="1305483" cy="1170980"/>
            </a:xfrm>
          </p:grpSpPr>
          <p:sp>
            <p:nvSpPr>
              <p:cNvPr id="44" name="Rectángulo 52"/>
              <p:cNvSpPr/>
              <p:nvPr/>
            </p:nvSpPr>
            <p:spPr>
              <a:xfrm>
                <a:off x="2250457" y="1795887"/>
                <a:ext cx="1305483" cy="894683"/>
              </a:xfrm>
              <a:prstGeom prst="rect">
                <a:avLst/>
              </a:prstGeom>
              <a:no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dirty="0"/>
              </a:p>
            </p:txBody>
          </p:sp>
          <p:sp>
            <p:nvSpPr>
              <p:cNvPr id="45" name="Rectángulo 53"/>
              <p:cNvSpPr/>
              <p:nvPr/>
            </p:nvSpPr>
            <p:spPr>
              <a:xfrm>
                <a:off x="2250457" y="2690571"/>
                <a:ext cx="1305483" cy="276296"/>
              </a:xfrm>
              <a:prstGeom prst="rect">
                <a:avLst/>
              </a:prstGeom>
              <a:solidFill>
                <a:srgbClr val="007481"/>
              </a:solid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s-ES" sz="1000" b="1" spc="57" dirty="0">
                  <a:solidFill>
                    <a:schemeClr val="bg1"/>
                  </a:solidFill>
                  <a:latin typeface="Lato Bold"/>
                  <a:sym typeface="Lato Bold"/>
                </a:endParaRPr>
              </a:p>
              <a:p>
                <a:pPr lvl="0" algn="ctr"/>
                <a:r>
                  <a:rPr lang="es-ES" sz="900" b="1" spc="57" dirty="0">
                    <a:solidFill>
                      <a:schemeClr val="bg1"/>
                    </a:solidFill>
                    <a:latin typeface="Lato Bold"/>
                    <a:sym typeface="Lato Bold"/>
                  </a:rPr>
                  <a:t>SONORO</a:t>
                </a:r>
              </a:p>
              <a:p>
                <a:pPr algn="ctr"/>
                <a:endParaRPr lang="es-ES" sz="1000" dirty="0">
                  <a:solidFill>
                    <a:schemeClr val="bg1"/>
                  </a:solidFill>
                </a:endParaRPr>
              </a:p>
            </p:txBody>
          </p:sp>
        </p:grpSp>
      </p:grpSp>
      <p:grpSp>
        <p:nvGrpSpPr>
          <p:cNvPr id="46" name="Grupo 54"/>
          <p:cNvGrpSpPr/>
          <p:nvPr/>
        </p:nvGrpSpPr>
        <p:grpSpPr>
          <a:xfrm>
            <a:off x="3861609" y="2865650"/>
            <a:ext cx="1305483" cy="1170980"/>
            <a:chOff x="3861609" y="1795887"/>
            <a:chExt cx="1305483" cy="1170980"/>
          </a:xfrm>
        </p:grpSpPr>
        <p:sp>
          <p:nvSpPr>
            <p:cNvPr id="47" name="Rectángulo 56"/>
            <p:cNvSpPr/>
            <p:nvPr/>
          </p:nvSpPr>
          <p:spPr>
            <a:xfrm>
              <a:off x="3861609" y="1795887"/>
              <a:ext cx="1305483" cy="894683"/>
            </a:xfrm>
            <a:prstGeom prst="rect">
              <a:avLst/>
            </a:prstGeom>
            <a:no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dirty="0"/>
            </a:p>
          </p:txBody>
        </p:sp>
        <p:sp>
          <p:nvSpPr>
            <p:cNvPr id="48" name="Rectángulo 57"/>
            <p:cNvSpPr/>
            <p:nvPr/>
          </p:nvSpPr>
          <p:spPr>
            <a:xfrm>
              <a:off x="3861609" y="2690571"/>
              <a:ext cx="1305483" cy="276296"/>
            </a:xfrm>
            <a:prstGeom prst="rect">
              <a:avLst/>
            </a:prstGeom>
            <a:solidFill>
              <a:srgbClr val="007481"/>
            </a:solid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s-ES" sz="1000" b="1" spc="57" dirty="0">
                <a:solidFill>
                  <a:schemeClr val="bg1"/>
                </a:solidFill>
                <a:latin typeface="Lato Bold"/>
                <a:sym typeface="Lato Bold"/>
              </a:endParaRPr>
            </a:p>
            <a:p>
              <a:pPr lvl="0" algn="ctr"/>
              <a:r>
                <a:rPr lang="es-ES" sz="900" b="1" spc="57" dirty="0">
                  <a:solidFill>
                    <a:schemeClr val="bg1"/>
                  </a:solidFill>
                  <a:latin typeface="Lato Bold"/>
                  <a:sym typeface="Lato Bold"/>
                </a:rPr>
                <a:t>DE MOVIMIENTO</a:t>
              </a:r>
            </a:p>
            <a:p>
              <a:pPr algn="ctr"/>
              <a:endParaRPr lang="es-ES" sz="1000" dirty="0">
                <a:solidFill>
                  <a:schemeClr val="bg1"/>
                </a:solidFill>
              </a:endParaRPr>
            </a:p>
          </p:txBody>
        </p:sp>
      </p:grpSp>
      <p:grpSp>
        <p:nvGrpSpPr>
          <p:cNvPr id="49" name="Grupo 41"/>
          <p:cNvGrpSpPr/>
          <p:nvPr/>
        </p:nvGrpSpPr>
        <p:grpSpPr>
          <a:xfrm>
            <a:off x="5478348" y="2865650"/>
            <a:ext cx="1305483" cy="1170980"/>
            <a:chOff x="5478348" y="2865650"/>
            <a:chExt cx="1305483" cy="1170980"/>
          </a:xfrm>
        </p:grpSpPr>
        <p:sp>
          <p:nvSpPr>
            <p:cNvPr id="50" name="Freeform 331">
              <a:hlinkClick r:id="rId7" highlightClick="1"/>
              <a:extLst>
                <a:ext uri="{FF2B5EF4-FFF2-40B4-BE49-F238E27FC236}">
                  <a16:creationId xmlns:a16="http://schemas.microsoft.com/office/drawing/2014/main" xmlns="" id="{ECD06289-3028-9C49-8FDD-5B646559BAE3}"/>
                </a:ext>
              </a:extLst>
            </p:cNvPr>
            <p:cNvSpPr>
              <a:spLocks noEditPoints="1"/>
            </p:cNvSpPr>
            <p:nvPr/>
          </p:nvSpPr>
          <p:spPr bwMode="auto">
            <a:xfrm>
              <a:off x="5955442" y="3144612"/>
              <a:ext cx="372050" cy="269072"/>
            </a:xfrm>
            <a:custGeom>
              <a:avLst/>
              <a:gdLst>
                <a:gd name="T0" fmla="*/ 169 w 169"/>
                <a:gd name="T1" fmla="*/ 47 h 121"/>
                <a:gd name="T2" fmla="*/ 169 w 169"/>
                <a:gd name="T3" fmla="*/ 61 h 121"/>
                <a:gd name="T4" fmla="*/ 169 w 169"/>
                <a:gd name="T5" fmla="*/ 75 h 121"/>
                <a:gd name="T6" fmla="*/ 168 w 169"/>
                <a:gd name="T7" fmla="*/ 88 h 121"/>
                <a:gd name="T8" fmla="*/ 166 w 169"/>
                <a:gd name="T9" fmla="*/ 102 h 121"/>
                <a:gd name="T10" fmla="*/ 160 w 169"/>
                <a:gd name="T11" fmla="*/ 114 h 121"/>
                <a:gd name="T12" fmla="*/ 148 w 169"/>
                <a:gd name="T13" fmla="*/ 119 h 121"/>
                <a:gd name="T14" fmla="*/ 85 w 169"/>
                <a:gd name="T15" fmla="*/ 121 h 121"/>
                <a:gd name="T16" fmla="*/ 21 w 169"/>
                <a:gd name="T17" fmla="*/ 119 h 121"/>
                <a:gd name="T18" fmla="*/ 9 w 169"/>
                <a:gd name="T19" fmla="*/ 114 h 121"/>
                <a:gd name="T20" fmla="*/ 3 w 169"/>
                <a:gd name="T21" fmla="*/ 102 h 121"/>
                <a:gd name="T22" fmla="*/ 1 w 169"/>
                <a:gd name="T23" fmla="*/ 88 h 121"/>
                <a:gd name="T24" fmla="*/ 0 w 169"/>
                <a:gd name="T25" fmla="*/ 75 h 121"/>
                <a:gd name="T26" fmla="*/ 0 w 169"/>
                <a:gd name="T27" fmla="*/ 61 h 121"/>
                <a:gd name="T28" fmla="*/ 0 w 169"/>
                <a:gd name="T29" fmla="*/ 47 h 121"/>
                <a:gd name="T30" fmla="*/ 1 w 169"/>
                <a:gd name="T31" fmla="*/ 34 h 121"/>
                <a:gd name="T32" fmla="*/ 3 w 169"/>
                <a:gd name="T33" fmla="*/ 20 h 121"/>
                <a:gd name="T34" fmla="*/ 9 w 169"/>
                <a:gd name="T35" fmla="*/ 8 h 121"/>
                <a:gd name="T36" fmla="*/ 21 w 169"/>
                <a:gd name="T37" fmla="*/ 3 h 121"/>
                <a:gd name="T38" fmla="*/ 85 w 169"/>
                <a:gd name="T39" fmla="*/ 0 h 121"/>
                <a:gd name="T40" fmla="*/ 148 w 169"/>
                <a:gd name="T41" fmla="*/ 3 h 121"/>
                <a:gd name="T42" fmla="*/ 160 w 169"/>
                <a:gd name="T43" fmla="*/ 8 h 121"/>
                <a:gd name="T44" fmla="*/ 166 w 169"/>
                <a:gd name="T45" fmla="*/ 20 h 121"/>
                <a:gd name="T46" fmla="*/ 168 w 169"/>
                <a:gd name="T47" fmla="*/ 34 h 121"/>
                <a:gd name="T48" fmla="*/ 169 w 169"/>
                <a:gd name="T49" fmla="*/ 47 h 121"/>
                <a:gd name="T50" fmla="*/ 121 w 169"/>
                <a:gd name="T51" fmla="*/ 61 h 121"/>
                <a:gd name="T52" fmla="*/ 118 w 169"/>
                <a:gd name="T53" fmla="*/ 56 h 121"/>
                <a:gd name="T54" fmla="*/ 70 w 169"/>
                <a:gd name="T55" fmla="*/ 26 h 121"/>
                <a:gd name="T56" fmla="*/ 63 w 169"/>
                <a:gd name="T57" fmla="*/ 25 h 121"/>
                <a:gd name="T58" fmla="*/ 60 w 169"/>
                <a:gd name="T59" fmla="*/ 31 h 121"/>
                <a:gd name="T60" fmla="*/ 60 w 169"/>
                <a:gd name="T61" fmla="*/ 91 h 121"/>
                <a:gd name="T62" fmla="*/ 63 w 169"/>
                <a:gd name="T63" fmla="*/ 96 h 121"/>
                <a:gd name="T64" fmla="*/ 66 w 169"/>
                <a:gd name="T65" fmla="*/ 97 h 121"/>
                <a:gd name="T66" fmla="*/ 70 w 169"/>
                <a:gd name="T67" fmla="*/ 96 h 121"/>
                <a:gd name="T68" fmla="*/ 118 w 169"/>
                <a:gd name="T69" fmla="*/ 66 h 121"/>
                <a:gd name="T70" fmla="*/ 121 w 169"/>
                <a:gd name="T71"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 h="121">
                  <a:moveTo>
                    <a:pt x="169" y="47"/>
                  </a:moveTo>
                  <a:cubicBezTo>
                    <a:pt x="169" y="50"/>
                    <a:pt x="169" y="55"/>
                    <a:pt x="169" y="61"/>
                  </a:cubicBezTo>
                  <a:cubicBezTo>
                    <a:pt x="169" y="67"/>
                    <a:pt x="169" y="72"/>
                    <a:pt x="169" y="75"/>
                  </a:cubicBezTo>
                  <a:cubicBezTo>
                    <a:pt x="169" y="79"/>
                    <a:pt x="169" y="83"/>
                    <a:pt x="168" y="88"/>
                  </a:cubicBezTo>
                  <a:cubicBezTo>
                    <a:pt x="168" y="93"/>
                    <a:pt x="167" y="98"/>
                    <a:pt x="166" y="102"/>
                  </a:cubicBezTo>
                  <a:cubicBezTo>
                    <a:pt x="165" y="107"/>
                    <a:pt x="163" y="110"/>
                    <a:pt x="160" y="114"/>
                  </a:cubicBezTo>
                  <a:cubicBezTo>
                    <a:pt x="156" y="117"/>
                    <a:pt x="152" y="119"/>
                    <a:pt x="148" y="119"/>
                  </a:cubicBezTo>
                  <a:cubicBezTo>
                    <a:pt x="134" y="121"/>
                    <a:pt x="113" y="121"/>
                    <a:pt x="85" y="121"/>
                  </a:cubicBezTo>
                  <a:cubicBezTo>
                    <a:pt x="56" y="121"/>
                    <a:pt x="35" y="121"/>
                    <a:pt x="21" y="119"/>
                  </a:cubicBezTo>
                  <a:cubicBezTo>
                    <a:pt x="17" y="119"/>
                    <a:pt x="13" y="117"/>
                    <a:pt x="9" y="114"/>
                  </a:cubicBezTo>
                  <a:cubicBezTo>
                    <a:pt x="6" y="110"/>
                    <a:pt x="4" y="107"/>
                    <a:pt x="3" y="102"/>
                  </a:cubicBezTo>
                  <a:cubicBezTo>
                    <a:pt x="2" y="98"/>
                    <a:pt x="1" y="93"/>
                    <a:pt x="1" y="88"/>
                  </a:cubicBezTo>
                  <a:cubicBezTo>
                    <a:pt x="0" y="83"/>
                    <a:pt x="0" y="79"/>
                    <a:pt x="0" y="75"/>
                  </a:cubicBezTo>
                  <a:cubicBezTo>
                    <a:pt x="0" y="72"/>
                    <a:pt x="0" y="67"/>
                    <a:pt x="0" y="61"/>
                  </a:cubicBezTo>
                  <a:cubicBezTo>
                    <a:pt x="0" y="55"/>
                    <a:pt x="0" y="50"/>
                    <a:pt x="0" y="47"/>
                  </a:cubicBezTo>
                  <a:cubicBezTo>
                    <a:pt x="0" y="43"/>
                    <a:pt x="0" y="39"/>
                    <a:pt x="1" y="34"/>
                  </a:cubicBezTo>
                  <a:cubicBezTo>
                    <a:pt x="1" y="29"/>
                    <a:pt x="2" y="24"/>
                    <a:pt x="3" y="20"/>
                  </a:cubicBezTo>
                  <a:cubicBezTo>
                    <a:pt x="4" y="15"/>
                    <a:pt x="6" y="11"/>
                    <a:pt x="9" y="8"/>
                  </a:cubicBezTo>
                  <a:cubicBezTo>
                    <a:pt x="13" y="5"/>
                    <a:pt x="17" y="3"/>
                    <a:pt x="21" y="3"/>
                  </a:cubicBezTo>
                  <a:cubicBezTo>
                    <a:pt x="35" y="1"/>
                    <a:pt x="56" y="0"/>
                    <a:pt x="85" y="0"/>
                  </a:cubicBezTo>
                  <a:cubicBezTo>
                    <a:pt x="113" y="0"/>
                    <a:pt x="134" y="1"/>
                    <a:pt x="148" y="3"/>
                  </a:cubicBezTo>
                  <a:cubicBezTo>
                    <a:pt x="152" y="3"/>
                    <a:pt x="156" y="5"/>
                    <a:pt x="160" y="8"/>
                  </a:cubicBezTo>
                  <a:cubicBezTo>
                    <a:pt x="163" y="11"/>
                    <a:pt x="165" y="15"/>
                    <a:pt x="166" y="20"/>
                  </a:cubicBezTo>
                  <a:cubicBezTo>
                    <a:pt x="167" y="24"/>
                    <a:pt x="168" y="29"/>
                    <a:pt x="168" y="34"/>
                  </a:cubicBezTo>
                  <a:cubicBezTo>
                    <a:pt x="169" y="39"/>
                    <a:pt x="169" y="43"/>
                    <a:pt x="169" y="47"/>
                  </a:cubicBezTo>
                  <a:close/>
                  <a:moveTo>
                    <a:pt x="121" y="61"/>
                  </a:moveTo>
                  <a:cubicBezTo>
                    <a:pt x="121" y="59"/>
                    <a:pt x="120" y="57"/>
                    <a:pt x="118" y="56"/>
                  </a:cubicBezTo>
                  <a:cubicBezTo>
                    <a:pt x="70" y="26"/>
                    <a:pt x="70" y="26"/>
                    <a:pt x="70" y="26"/>
                  </a:cubicBezTo>
                  <a:cubicBezTo>
                    <a:pt x="68" y="24"/>
                    <a:pt x="66" y="24"/>
                    <a:pt x="63" y="25"/>
                  </a:cubicBezTo>
                  <a:cubicBezTo>
                    <a:pt x="61" y="27"/>
                    <a:pt x="60" y="28"/>
                    <a:pt x="60" y="31"/>
                  </a:cubicBezTo>
                  <a:cubicBezTo>
                    <a:pt x="60" y="91"/>
                    <a:pt x="60" y="91"/>
                    <a:pt x="60" y="91"/>
                  </a:cubicBezTo>
                  <a:cubicBezTo>
                    <a:pt x="60" y="94"/>
                    <a:pt x="61" y="95"/>
                    <a:pt x="63" y="96"/>
                  </a:cubicBezTo>
                  <a:cubicBezTo>
                    <a:pt x="64" y="97"/>
                    <a:pt x="65" y="97"/>
                    <a:pt x="66" y="97"/>
                  </a:cubicBezTo>
                  <a:cubicBezTo>
                    <a:pt x="68" y="97"/>
                    <a:pt x="69" y="97"/>
                    <a:pt x="70" y="96"/>
                  </a:cubicBezTo>
                  <a:cubicBezTo>
                    <a:pt x="118" y="66"/>
                    <a:pt x="118" y="66"/>
                    <a:pt x="118" y="66"/>
                  </a:cubicBezTo>
                  <a:cubicBezTo>
                    <a:pt x="120" y="65"/>
                    <a:pt x="121" y="63"/>
                    <a:pt x="121" y="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upo 58"/>
            <p:cNvGrpSpPr/>
            <p:nvPr/>
          </p:nvGrpSpPr>
          <p:grpSpPr>
            <a:xfrm>
              <a:off x="5478348" y="2865650"/>
              <a:ext cx="1305483" cy="1170980"/>
              <a:chOff x="5478348" y="1795887"/>
              <a:chExt cx="1305483" cy="1170980"/>
            </a:xfrm>
          </p:grpSpPr>
          <p:sp>
            <p:nvSpPr>
              <p:cNvPr id="52" name="Rectángulo 60"/>
              <p:cNvSpPr/>
              <p:nvPr/>
            </p:nvSpPr>
            <p:spPr>
              <a:xfrm>
                <a:off x="5478348" y="1795887"/>
                <a:ext cx="1305483" cy="894683"/>
              </a:xfrm>
              <a:prstGeom prst="rect">
                <a:avLst/>
              </a:prstGeom>
              <a:no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dirty="0"/>
              </a:p>
            </p:txBody>
          </p:sp>
          <p:sp>
            <p:nvSpPr>
              <p:cNvPr id="53" name="Rectángulo 61"/>
              <p:cNvSpPr/>
              <p:nvPr/>
            </p:nvSpPr>
            <p:spPr>
              <a:xfrm>
                <a:off x="5478348" y="2690571"/>
                <a:ext cx="1305483" cy="276296"/>
              </a:xfrm>
              <a:prstGeom prst="rect">
                <a:avLst/>
              </a:prstGeom>
              <a:solidFill>
                <a:srgbClr val="007481"/>
              </a:solid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s-ES" sz="1000" b="1" spc="57" dirty="0">
                  <a:solidFill>
                    <a:schemeClr val="bg1"/>
                  </a:solidFill>
                  <a:latin typeface="Lato Bold"/>
                  <a:sym typeface="Lato Bold"/>
                </a:endParaRPr>
              </a:p>
              <a:p>
                <a:pPr lvl="0" algn="ctr"/>
                <a:r>
                  <a:rPr lang="es-ES" sz="900" b="1" spc="57" dirty="0">
                    <a:solidFill>
                      <a:schemeClr val="bg1"/>
                    </a:solidFill>
                    <a:latin typeface="Lato Bold"/>
                    <a:sym typeface="Lato Bold"/>
                  </a:rPr>
                  <a:t>MULTIMEDIA</a:t>
                </a:r>
              </a:p>
              <a:p>
                <a:pPr algn="ctr"/>
                <a:endParaRPr lang="es-ES" sz="1000" dirty="0">
                  <a:solidFill>
                    <a:schemeClr val="bg1"/>
                  </a:solidFill>
                </a:endParaRPr>
              </a:p>
            </p:txBody>
          </p:sp>
        </p:grpSp>
      </p:grpSp>
      <p:grpSp>
        <p:nvGrpSpPr>
          <p:cNvPr id="54" name="Grupo 71"/>
          <p:cNvGrpSpPr/>
          <p:nvPr/>
        </p:nvGrpSpPr>
        <p:grpSpPr>
          <a:xfrm>
            <a:off x="7115841" y="2865650"/>
            <a:ext cx="1305483" cy="1170980"/>
            <a:chOff x="7115841" y="2865650"/>
            <a:chExt cx="1305483" cy="1170980"/>
          </a:xfrm>
        </p:grpSpPr>
        <p:pic>
          <p:nvPicPr>
            <p:cNvPr id="55" name="Imagen 6">
              <a:extLst>
                <a:ext uri="{FF2B5EF4-FFF2-40B4-BE49-F238E27FC236}">
                  <a16:creationId xmlns:a16="http://schemas.microsoft.com/office/drawing/2014/main" xmlns="" id="{7417FA2F-9F84-1340-8CD8-0752C1399013}"/>
                </a:ext>
              </a:extLst>
            </p:cNvPr>
            <p:cNvPicPr>
              <a:picLocks noChangeAspect="1"/>
            </p:cNvPicPr>
            <p:nvPr/>
          </p:nvPicPr>
          <p:blipFill>
            <a:blip r:embed="rId8"/>
            <a:stretch>
              <a:fillRect/>
            </a:stretch>
          </p:blipFill>
          <p:spPr>
            <a:xfrm>
              <a:off x="7547012" y="2987046"/>
              <a:ext cx="443139" cy="651890"/>
            </a:xfrm>
            <a:prstGeom prst="rect">
              <a:avLst/>
            </a:prstGeom>
          </p:spPr>
        </p:pic>
        <p:grpSp>
          <p:nvGrpSpPr>
            <p:cNvPr id="56" name="Grupo 65"/>
            <p:cNvGrpSpPr/>
            <p:nvPr/>
          </p:nvGrpSpPr>
          <p:grpSpPr>
            <a:xfrm>
              <a:off x="7115841" y="2865650"/>
              <a:ext cx="1305483" cy="1170980"/>
              <a:chOff x="7115841" y="1795887"/>
              <a:chExt cx="1305483" cy="1170980"/>
            </a:xfrm>
          </p:grpSpPr>
          <p:sp>
            <p:nvSpPr>
              <p:cNvPr id="57" name="Rectángulo 67"/>
              <p:cNvSpPr/>
              <p:nvPr/>
            </p:nvSpPr>
            <p:spPr>
              <a:xfrm>
                <a:off x="7115841" y="1795887"/>
                <a:ext cx="1305483" cy="894683"/>
              </a:xfrm>
              <a:prstGeom prst="rect">
                <a:avLst/>
              </a:prstGeom>
              <a:no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dirty="0"/>
              </a:p>
            </p:txBody>
          </p:sp>
          <p:sp>
            <p:nvSpPr>
              <p:cNvPr id="58" name="Rectángulo 68"/>
              <p:cNvSpPr/>
              <p:nvPr/>
            </p:nvSpPr>
            <p:spPr>
              <a:xfrm>
                <a:off x="7115841" y="2690571"/>
                <a:ext cx="1305483" cy="276296"/>
              </a:xfrm>
              <a:prstGeom prst="rect">
                <a:avLst/>
              </a:prstGeom>
              <a:solidFill>
                <a:srgbClr val="007481"/>
              </a:solidFill>
              <a:ln>
                <a:solidFill>
                  <a:srgbClr val="00748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s-ES" sz="1000" b="1" spc="57" dirty="0">
                  <a:solidFill>
                    <a:schemeClr val="bg1"/>
                  </a:solidFill>
                  <a:latin typeface="Lato Bold"/>
                  <a:sym typeface="Lato Bold"/>
                </a:endParaRPr>
              </a:p>
              <a:p>
                <a:pPr lvl="0" algn="ctr"/>
                <a:r>
                  <a:rPr lang="es-ES" sz="900" b="1" spc="57" dirty="0">
                    <a:solidFill>
                      <a:schemeClr val="bg1"/>
                    </a:solidFill>
                    <a:latin typeface="Lato Bold"/>
                    <a:sym typeface="Lato Bold"/>
                  </a:rPr>
                  <a:t>HOLOGRAMA</a:t>
                </a:r>
              </a:p>
              <a:p>
                <a:pPr algn="ctr"/>
                <a:endParaRPr lang="es-ES" sz="1000" dirty="0">
                  <a:solidFill>
                    <a:schemeClr val="bg1"/>
                  </a:solidFill>
                </a:endParaRPr>
              </a:p>
            </p:txBody>
          </p:sp>
        </p:grpSp>
      </p:grpSp>
      <p:pic>
        <p:nvPicPr>
          <p:cNvPr id="59" name="Imagen 69">
            <a:extLst>
              <a:ext uri="{FF2B5EF4-FFF2-40B4-BE49-F238E27FC236}">
                <a16:creationId xmlns:a16="http://schemas.microsoft.com/office/drawing/2014/main" xmlns="" id="{1BC73C5A-8F82-924D-ABD4-E0731B8E81DD}"/>
              </a:ext>
            </a:extLst>
          </p:cNvPr>
          <p:cNvPicPr>
            <a:picLocks noChangeAspect="1"/>
          </p:cNvPicPr>
          <p:nvPr/>
        </p:nvPicPr>
        <p:blipFill>
          <a:blip r:embed="rId3"/>
          <a:stretch>
            <a:fillRect/>
          </a:stretch>
        </p:blipFill>
        <p:spPr>
          <a:xfrm>
            <a:off x="3961879" y="3038467"/>
            <a:ext cx="810606" cy="622979"/>
          </a:xfrm>
          <a:prstGeom prst="rect">
            <a:avLst/>
          </a:prstGeom>
        </p:spPr>
      </p:pic>
      <p:pic>
        <p:nvPicPr>
          <p:cNvPr id="60" name="Imagen 70">
            <a:extLst>
              <a:ext uri="{FF2B5EF4-FFF2-40B4-BE49-F238E27FC236}">
                <a16:creationId xmlns:a16="http://schemas.microsoft.com/office/drawing/2014/main" xmlns="" id="{45528726-F6A7-6A40-81B3-5028BF267AAA}"/>
              </a:ext>
            </a:extLst>
          </p:cNvPr>
          <p:cNvPicPr>
            <a:picLocks noChangeAspect="1"/>
          </p:cNvPicPr>
          <p:nvPr/>
        </p:nvPicPr>
        <p:blipFill>
          <a:blip r:embed="rId3"/>
          <a:stretch>
            <a:fillRect/>
          </a:stretch>
        </p:blipFill>
        <p:spPr>
          <a:xfrm>
            <a:off x="4367182" y="2875324"/>
            <a:ext cx="810606" cy="622979"/>
          </a:xfrm>
          <a:prstGeom prst="rect">
            <a:avLst/>
          </a:prstGeom>
        </p:spPr>
      </p:pic>
    </p:spTree>
    <p:extLst>
      <p:ext uri="{BB962C8B-B14F-4D97-AF65-F5344CB8AC3E}">
        <p14:creationId xmlns:p14="http://schemas.microsoft.com/office/powerpoint/2010/main" val="237953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childTnLst>
                                </p:cTn>
                              </p:par>
                            </p:childTnLst>
                          </p:cTn>
                        </p:par>
                        <p:par>
                          <p:cTn id="36" fill="hold">
                            <p:stCondLst>
                              <p:cond delay="8000"/>
                            </p:stCondLst>
                            <p:childTnLst>
                              <p:par>
                                <p:cTn id="37" presetID="31" presetClass="entr" presetSubtype="0"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1000" fill="hold"/>
                                        <p:tgtEl>
                                          <p:spTgt spid="60"/>
                                        </p:tgtEl>
                                        <p:attrNameLst>
                                          <p:attrName>ppt_w</p:attrName>
                                        </p:attrNameLst>
                                      </p:cBhvr>
                                      <p:tavLst>
                                        <p:tav tm="0">
                                          <p:val>
                                            <p:fltVal val="0"/>
                                          </p:val>
                                        </p:tav>
                                        <p:tav tm="100000">
                                          <p:val>
                                            <p:strVal val="#ppt_w"/>
                                          </p:val>
                                        </p:tav>
                                      </p:tavLst>
                                    </p:anim>
                                    <p:anim calcmode="lin" valueType="num">
                                      <p:cBhvr>
                                        <p:cTn id="40" dur="1000" fill="hold"/>
                                        <p:tgtEl>
                                          <p:spTgt spid="60"/>
                                        </p:tgtEl>
                                        <p:attrNameLst>
                                          <p:attrName>ppt_h</p:attrName>
                                        </p:attrNameLst>
                                      </p:cBhvr>
                                      <p:tavLst>
                                        <p:tav tm="0">
                                          <p:val>
                                            <p:fltVal val="0"/>
                                          </p:val>
                                        </p:tav>
                                        <p:tav tm="100000">
                                          <p:val>
                                            <p:strVal val="#ppt_h"/>
                                          </p:val>
                                        </p:tav>
                                      </p:tavLst>
                                    </p:anim>
                                    <p:anim calcmode="lin" valueType="num">
                                      <p:cBhvr>
                                        <p:cTn id="41" dur="1000" fill="hold"/>
                                        <p:tgtEl>
                                          <p:spTgt spid="60"/>
                                        </p:tgtEl>
                                        <p:attrNameLst>
                                          <p:attrName>style.rotation</p:attrName>
                                        </p:attrNameLst>
                                      </p:cBhvr>
                                      <p:tavLst>
                                        <p:tav tm="0">
                                          <p:val>
                                            <p:fltVal val="90"/>
                                          </p:val>
                                        </p:tav>
                                        <p:tav tm="100000">
                                          <p:val>
                                            <p:fltVal val="0"/>
                                          </p:val>
                                        </p:tav>
                                      </p:tavLst>
                                    </p:anim>
                                    <p:animEffect transition="in" filter="fade">
                                      <p:cBhvr>
                                        <p:cTn id="42" dur="1000"/>
                                        <p:tgtEl>
                                          <p:spTgt spid="60"/>
                                        </p:tgtEl>
                                      </p:cBhvr>
                                    </p:animEffect>
                                  </p:childTnLst>
                                </p:cTn>
                              </p:par>
                            </p:childTnLst>
                          </p:cTn>
                        </p:par>
                        <p:par>
                          <p:cTn id="43" fill="hold">
                            <p:stCondLst>
                              <p:cond delay="9000"/>
                            </p:stCondLst>
                            <p:childTnLst>
                              <p:par>
                                <p:cTn id="44" presetID="31" presetClass="entr" presetSubtype="0"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1000" fill="hold"/>
                                        <p:tgtEl>
                                          <p:spTgt spid="59"/>
                                        </p:tgtEl>
                                        <p:attrNameLst>
                                          <p:attrName>ppt_w</p:attrName>
                                        </p:attrNameLst>
                                      </p:cBhvr>
                                      <p:tavLst>
                                        <p:tav tm="0">
                                          <p:val>
                                            <p:fltVal val="0"/>
                                          </p:val>
                                        </p:tav>
                                        <p:tav tm="100000">
                                          <p:val>
                                            <p:strVal val="#ppt_w"/>
                                          </p:val>
                                        </p:tav>
                                      </p:tavLst>
                                    </p:anim>
                                    <p:anim calcmode="lin" valueType="num">
                                      <p:cBhvr>
                                        <p:cTn id="47" dur="1000" fill="hold"/>
                                        <p:tgtEl>
                                          <p:spTgt spid="59"/>
                                        </p:tgtEl>
                                        <p:attrNameLst>
                                          <p:attrName>ppt_h</p:attrName>
                                        </p:attrNameLst>
                                      </p:cBhvr>
                                      <p:tavLst>
                                        <p:tav tm="0">
                                          <p:val>
                                            <p:fltVal val="0"/>
                                          </p:val>
                                        </p:tav>
                                        <p:tav tm="100000">
                                          <p:val>
                                            <p:strVal val="#ppt_h"/>
                                          </p:val>
                                        </p:tav>
                                      </p:tavLst>
                                    </p:anim>
                                    <p:anim calcmode="lin" valueType="num">
                                      <p:cBhvr>
                                        <p:cTn id="48" dur="1000" fill="hold"/>
                                        <p:tgtEl>
                                          <p:spTgt spid="59"/>
                                        </p:tgtEl>
                                        <p:attrNameLst>
                                          <p:attrName>style.rotation</p:attrName>
                                        </p:attrNameLst>
                                      </p:cBhvr>
                                      <p:tavLst>
                                        <p:tav tm="0">
                                          <p:val>
                                            <p:fltVal val="90"/>
                                          </p:val>
                                        </p:tav>
                                        <p:tav tm="100000">
                                          <p:val>
                                            <p:fltVal val="0"/>
                                          </p:val>
                                        </p:tav>
                                      </p:tavLst>
                                    </p:anim>
                                    <p:animEffect transition="in" filter="fade">
                                      <p:cBhvr>
                                        <p:cTn id="49" dur="1000"/>
                                        <p:tgtEl>
                                          <p:spTgt spid="59"/>
                                        </p:tgtEl>
                                      </p:cBhvr>
                                    </p:animEffect>
                                  </p:childTnLst>
                                </p:cTn>
                              </p:par>
                            </p:childTnLst>
                          </p:cTn>
                        </p:par>
                        <p:par>
                          <p:cTn id="50" fill="hold">
                            <p:stCondLst>
                              <p:cond delay="10000"/>
                            </p:stCondLst>
                            <p:childTnLst>
                              <p:par>
                                <p:cTn id="51" presetID="10" presetClass="entr" presetSubtype="0" fill="hold"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1000"/>
                                        <p:tgtEl>
                                          <p:spTgt spid="49"/>
                                        </p:tgtEl>
                                      </p:cBhvr>
                                    </p:animEffect>
                                  </p:childTnLst>
                                </p:cTn>
                              </p:par>
                            </p:childTnLst>
                          </p:cTn>
                        </p:par>
                        <p:par>
                          <p:cTn id="54" fill="hold">
                            <p:stCondLst>
                              <p:cond delay="11000"/>
                            </p:stCondLst>
                            <p:childTnLst>
                              <p:par>
                                <p:cTn id="55" presetID="10" presetClass="entr" presetSubtype="0" fill="hold" nodeType="after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Tipos de marcas - figurativas</a:t>
            </a:r>
            <a:endParaRPr lang="es-ES" dirty="0"/>
          </a:p>
        </p:txBody>
      </p:sp>
      <p:pic>
        <p:nvPicPr>
          <p:cNvPr id="61" name="Picture 6" descr="https://euipo.europa.eu/copla/image/CJ4JX4FZVCC523YA2TMALSKFLEDKFMWHQDJ3OXOTCGHT4EHSL2VZKZGJVGKXD4N5J74Q4MGARRZVU">
            <a:extLst>
              <a:ext uri="{FF2B5EF4-FFF2-40B4-BE49-F238E27FC236}">
                <a16:creationId xmlns:a16="http://schemas.microsoft.com/office/drawing/2014/main" xmlns="" id="{D82D2144-A100-4A2C-B6E7-5610AD48C6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968" y="1430301"/>
            <a:ext cx="1305241" cy="22399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https://euipo.europa.eu/copla/image/CJ4JX4FZVCC523YA2TMALSKFLFODJNECUR2QDBF7RT2RIQ6HURHSM7RCOZR6TEIMWNCQDAB6N25VA">
            <a:extLst>
              <a:ext uri="{FF2B5EF4-FFF2-40B4-BE49-F238E27FC236}">
                <a16:creationId xmlns:a16="http://schemas.microsoft.com/office/drawing/2014/main" xmlns="" id="{202D9C1E-ECCB-4D83-BD3A-F426A299A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763" y="1981200"/>
            <a:ext cx="2276475" cy="139065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https://euipo.europa.eu/copla/image/CJ4JX4FZVCC523YA2TMALSKFLE3X7RQ3ZSVYR6CN23I226O55XZ7MQ4E3HASB4GWEQKQFUVREIVOU">
            <a:extLst>
              <a:ext uri="{FF2B5EF4-FFF2-40B4-BE49-F238E27FC236}">
                <a16:creationId xmlns:a16="http://schemas.microsoft.com/office/drawing/2014/main" xmlns="" id="{863E9C52-D143-4D29-A59A-0B5F6AFF36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434" y="1269906"/>
            <a:ext cx="279082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793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anim calcmode="lin" valueType="num">
                                      <p:cBhvr>
                                        <p:cTn id="15" dur="1000" fill="hold"/>
                                        <p:tgtEl>
                                          <p:spTgt spid="62"/>
                                        </p:tgtEl>
                                        <p:attrNameLst>
                                          <p:attrName>ppt_x</p:attrName>
                                        </p:attrNameLst>
                                      </p:cBhvr>
                                      <p:tavLst>
                                        <p:tav tm="0">
                                          <p:val>
                                            <p:strVal val="#ppt_x"/>
                                          </p:val>
                                        </p:tav>
                                        <p:tav tm="100000">
                                          <p:val>
                                            <p:strVal val="#ppt_x"/>
                                          </p:val>
                                        </p:tav>
                                      </p:tavLst>
                                    </p:anim>
                                    <p:anim calcmode="lin" valueType="num">
                                      <p:cBhvr>
                                        <p:cTn id="1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anim calcmode="lin" valueType="num">
                                      <p:cBhvr>
                                        <p:cTn id="22" dur="1000" fill="hold"/>
                                        <p:tgtEl>
                                          <p:spTgt spid="63"/>
                                        </p:tgtEl>
                                        <p:attrNameLst>
                                          <p:attrName>ppt_x</p:attrName>
                                        </p:attrNameLst>
                                      </p:cBhvr>
                                      <p:tavLst>
                                        <p:tav tm="0">
                                          <p:val>
                                            <p:strVal val="#ppt_x"/>
                                          </p:val>
                                        </p:tav>
                                        <p:tav tm="100000">
                                          <p:val>
                                            <p:strVal val="#ppt_x"/>
                                          </p:val>
                                        </p:tav>
                                      </p:tavLst>
                                    </p:anim>
                                    <p:anim calcmode="lin" valueType="num">
                                      <p:cBhvr>
                                        <p:cTn id="2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Tipos de marcas – 3d</a:t>
            </a:r>
            <a:endParaRPr lang="es-ES" dirty="0"/>
          </a:p>
        </p:txBody>
      </p:sp>
      <p:pic>
        <p:nvPicPr>
          <p:cNvPr id="9" name="Picture 2" descr="https://euipo.europa.eu/copla/image/CJ4JX4FZVCC523YA2TMALSKFLE36OUJUILNBARD4BK2ZX66RYMCR3TJ2PJNAWCQLT3KZM6O7ZDF24">
            <a:extLst>
              <a:ext uri="{FF2B5EF4-FFF2-40B4-BE49-F238E27FC236}">
                <a16:creationId xmlns:a16="http://schemas.microsoft.com/office/drawing/2014/main" xmlns="" id="{AA8BAA57-8DDD-4CFA-8899-D013EC2510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042" y="1535070"/>
            <a:ext cx="1042427" cy="24689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euipo.europa.eu/copla/image/CJ4JX4FZVCC523YA2TMALSKFLHAHB36O275GPQJKVBFH46ESM7QFQYW6R6XX2PINLSBVEBY5EVR5K">
            <a:extLst>
              <a:ext uri="{FF2B5EF4-FFF2-40B4-BE49-F238E27FC236}">
                <a16:creationId xmlns:a16="http://schemas.microsoft.com/office/drawing/2014/main" xmlns="" id="{2C313571-EC12-48DF-AE30-C036C9C24C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9233" y="1637299"/>
            <a:ext cx="2887492" cy="23666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euipo.europa.eu/copla/image/CJ4JX4FZVCC523YA2TMALSKFLF7FJMAO2PQA7BUXPR6ZMU3V5MELPHARBN6WLBS46KAGSLCIXL6RE">
            <a:extLst>
              <a:ext uri="{FF2B5EF4-FFF2-40B4-BE49-F238E27FC236}">
                <a16:creationId xmlns:a16="http://schemas.microsoft.com/office/drawing/2014/main" xmlns="" id="{9C07B493-7A42-435C-B43C-CD0FAE1E39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4089" y="2171709"/>
            <a:ext cx="3454483" cy="91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563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Tipos de marcas – hologramas</a:t>
            </a:r>
            <a:endParaRPr lang="es-ES" dirty="0"/>
          </a:p>
        </p:txBody>
      </p:sp>
      <p:pic>
        <p:nvPicPr>
          <p:cNvPr id="5" name="UB2V7J5SX5HSOT2UA6C4K4UFFQVFKV4NTW7FSESSMF22MDIHHWZ7NDB6VENU223ZTFHB3BEO3SPH4">
            <a:hlinkClick r:id="" action="ppaction://media"/>
            <a:extLst>
              <a:ext uri="{FF2B5EF4-FFF2-40B4-BE49-F238E27FC236}">
                <a16:creationId xmlns:a16="http://schemas.microsoft.com/office/drawing/2014/main" xmlns="" id="{A289F161-FCB8-44A1-856A-6AEDF0D42B5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0136" y="1502734"/>
            <a:ext cx="3931684" cy="2211573"/>
          </a:xfrm>
          <a:prstGeom prst="rect">
            <a:avLst/>
          </a:prstGeom>
        </p:spPr>
      </p:pic>
      <p:pic>
        <p:nvPicPr>
          <p:cNvPr id="6" name="UB2V7J5SX5HSOT2UA6C4K4UFFQGOJAPKLEZBGDLKEZTLGWRUIG542ILDM7I76O7UKNNMNNUYXHZOU">
            <a:hlinkClick r:id="" action="ppaction://media"/>
            <a:extLst>
              <a:ext uri="{FF2B5EF4-FFF2-40B4-BE49-F238E27FC236}">
                <a16:creationId xmlns:a16="http://schemas.microsoft.com/office/drawing/2014/main" xmlns="" id="{95DCE73A-8C70-4B86-999A-E01B024B831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908702" y="1502734"/>
            <a:ext cx="3065718" cy="2508315"/>
          </a:xfrm>
          <a:prstGeom prst="rect">
            <a:avLst/>
          </a:prstGeom>
        </p:spPr>
      </p:pic>
    </p:spTree>
    <p:extLst>
      <p:ext uri="{BB962C8B-B14F-4D97-AF65-F5344CB8AC3E}">
        <p14:creationId xmlns:p14="http://schemas.microsoft.com/office/powerpoint/2010/main" val="499337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5"/>
                </p:tgtEl>
              </p:cMediaNode>
            </p:video>
            <p:video>
              <p:cMediaNode vol="80000">
                <p:cTn id="22" fill="hold" display="0">
                  <p:stCondLst>
                    <p:cond delay="indefinite"/>
                  </p:stCondLst>
                </p:cTn>
                <p:tgtEl>
                  <p:spTgt spid="6"/>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Tipos de marcas – de patrón</a:t>
            </a:r>
            <a:endParaRPr lang="es-ES" dirty="0"/>
          </a:p>
        </p:txBody>
      </p:sp>
      <p:pic>
        <p:nvPicPr>
          <p:cNvPr id="9" name="Picture 2" descr="https://euipo.europa.eu/copla/image/CJ4JX4FZVCC523YA2TMALSKFLHDB4PO4FAPJKNZXZSKSMCQ4TTKM4MUCHBPLNQOERE2M6BJ3N5AVO">
            <a:extLst>
              <a:ext uri="{FF2B5EF4-FFF2-40B4-BE49-F238E27FC236}">
                <a16:creationId xmlns:a16="http://schemas.microsoft.com/office/drawing/2014/main" xmlns="" id="{DE91793F-880F-4501-B507-D1C5677BA0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150" y="1560233"/>
            <a:ext cx="1970567" cy="23752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euipo.europa.eu/copla/image/CJ4JX4FZVCC523YA2TMALSKFLGMOOXO5ONABZDPHZC3P5SFC6ID3A5YLKMJWWMUU355UNZWAKOJCO">
            <a:extLst>
              <a:ext uri="{FF2B5EF4-FFF2-40B4-BE49-F238E27FC236}">
                <a16:creationId xmlns:a16="http://schemas.microsoft.com/office/drawing/2014/main" xmlns="" id="{B0945D00-7715-4200-9DEF-8B1A92FD6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047" y="1458970"/>
            <a:ext cx="1933575"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73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Tipos de marcas – color</a:t>
            </a:r>
            <a:endParaRPr lang="es-ES" dirty="0"/>
          </a:p>
        </p:txBody>
      </p:sp>
      <p:pic>
        <p:nvPicPr>
          <p:cNvPr id="11" name="Picture 2" descr="https://euipo.europa.eu/copla/image/CJ4JX4FZVCC523YA2TMALSKFLGIQUJIZYEFKHVTC3QK42R77AWOCM7RCOZR6TEIMWNCQDAB6N25VA">
            <a:extLst>
              <a:ext uri="{FF2B5EF4-FFF2-40B4-BE49-F238E27FC236}">
                <a16:creationId xmlns:a16="http://schemas.microsoft.com/office/drawing/2014/main" xmlns="" id="{4E64968D-F763-4F3E-BBC9-47D16B46FB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240" y="1822451"/>
            <a:ext cx="1820182" cy="18179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euipo.europa.eu/copla/image/CJ4JX4FZVCC523YA2TMALSKFLFUKW4GFAJCZILHY3NJAKBS4VFTD3ZZCR5BA3FOMG36A53XN22HNO">
            <a:extLst>
              <a:ext uri="{FF2B5EF4-FFF2-40B4-BE49-F238E27FC236}">
                <a16:creationId xmlns:a16="http://schemas.microsoft.com/office/drawing/2014/main" xmlns="" id="{4DDA67D9-3A86-4BDB-837E-5C61DDE39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8268" y="1822451"/>
            <a:ext cx="3311298" cy="17146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euipo.europa.eu/copla/image/CJ4JX4FZVCC523YA2TMALSKFLHM3HHVM6AHFXEW63WJ4PBFKSA6JKZGJVGKXD4N5J74Q4MGARRZVU">
            <a:extLst>
              <a:ext uri="{FF2B5EF4-FFF2-40B4-BE49-F238E27FC236}">
                <a16:creationId xmlns:a16="http://schemas.microsoft.com/office/drawing/2014/main" xmlns="" id="{A91ECA4C-8C16-4513-89B8-98D25833F6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210" y="1716907"/>
            <a:ext cx="1820183" cy="182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936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8322F8-40DD-844D-87D6-1A92857F6B93}"/>
              </a:ext>
            </a:extLst>
          </p:cNvPr>
          <p:cNvSpPr txBox="1"/>
          <p:nvPr/>
        </p:nvSpPr>
        <p:spPr>
          <a:xfrm>
            <a:off x="1948069" y="1985522"/>
            <a:ext cx="6397909" cy="820738"/>
          </a:xfrm>
          <a:prstGeom prst="rect">
            <a:avLst/>
          </a:prstGeom>
          <a:noFill/>
        </p:spPr>
        <p:txBody>
          <a:bodyPr wrap="square" lIns="0" tIns="0" rIns="0" bIns="0" rtlCol="0">
            <a:spAutoFit/>
          </a:bodyPr>
          <a:lstStyle/>
          <a:p>
            <a:pPr>
              <a:lnSpc>
                <a:spcPts val="3200"/>
              </a:lnSpc>
            </a:pPr>
            <a:r>
              <a:rPr lang="en-US" sz="3200" cap="all" spc="50" dirty="0">
                <a:solidFill>
                  <a:schemeClr val="accent2"/>
                </a:solidFill>
                <a:latin typeface="Lato Black" panose="020F0A02020204030203" pitchFamily="34" charset="0"/>
              </a:rPr>
              <a:t>QUÉ DERECHOS  </a:t>
            </a:r>
          </a:p>
          <a:p>
            <a:pPr>
              <a:lnSpc>
                <a:spcPts val="3200"/>
              </a:lnSpc>
            </a:pPr>
            <a:r>
              <a:rPr lang="en-US" sz="3200" cap="all" spc="50" dirty="0">
                <a:solidFill>
                  <a:schemeClr val="bg1"/>
                </a:solidFill>
                <a:latin typeface="Lato Black" panose="020F0A02020204030203" pitchFamily="34" charset="0"/>
              </a:rPr>
              <a:t>PROTEGEN?</a:t>
            </a:r>
          </a:p>
        </p:txBody>
      </p:sp>
      <p:sp>
        <p:nvSpPr>
          <p:cNvPr id="5" name="Rectángulo">
            <a:extLst>
              <a:ext uri="{FF2B5EF4-FFF2-40B4-BE49-F238E27FC236}">
                <a16:creationId xmlns:a16="http://schemas.microsoft.com/office/drawing/2014/main" xmlns="" id="{C7D0AA48-4CA4-884F-A37C-85B794314461}"/>
              </a:ext>
            </a:extLst>
          </p:cNvPr>
          <p:cNvSpPr/>
          <p:nvPr/>
        </p:nvSpPr>
        <p:spPr>
          <a:xfrm>
            <a:off x="0" y="1741596"/>
            <a:ext cx="1948069" cy="47963"/>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6" name="Figura">
            <a:extLst>
              <a:ext uri="{FF2B5EF4-FFF2-40B4-BE49-F238E27FC236}">
                <a16:creationId xmlns:a16="http://schemas.microsoft.com/office/drawing/2014/main" xmlns="" id="{077104AD-8615-BA45-AB99-E2BCCFE94A83}"/>
              </a:ext>
            </a:extLst>
          </p:cNvPr>
          <p:cNvSpPr/>
          <p:nvPr/>
        </p:nvSpPr>
        <p:spPr>
          <a:xfrm>
            <a:off x="1439629" y="1030041"/>
            <a:ext cx="508440" cy="508658"/>
          </a:xfrm>
          <a:custGeom>
            <a:avLst/>
            <a:gdLst/>
            <a:ahLst/>
            <a:cxnLst>
              <a:cxn ang="0">
                <a:pos x="wd2" y="hd2"/>
              </a:cxn>
              <a:cxn ang="5400000">
                <a:pos x="wd2" y="hd2"/>
              </a:cxn>
              <a:cxn ang="10800000">
                <a:pos x="wd2" y="hd2"/>
              </a:cxn>
              <a:cxn ang="16200000">
                <a:pos x="wd2" y="hd2"/>
              </a:cxn>
            </a:cxnLst>
            <a:rect l="0" t="0" r="r" b="b"/>
            <a:pathLst>
              <a:path w="21600" h="21600" extrusionOk="0">
                <a:moveTo>
                  <a:pt x="13495" y="0"/>
                </a:moveTo>
                <a:cubicBezTo>
                  <a:pt x="9021" y="0"/>
                  <a:pt x="5400" y="3627"/>
                  <a:pt x="5400" y="8101"/>
                </a:cubicBezTo>
                <a:cubicBezTo>
                  <a:pt x="5400" y="9469"/>
                  <a:pt x="5742" y="10754"/>
                  <a:pt x="6342" y="11884"/>
                </a:cubicBezTo>
                <a:lnTo>
                  <a:pt x="711" y="17522"/>
                </a:lnTo>
                <a:cubicBezTo>
                  <a:pt x="271" y="17955"/>
                  <a:pt x="0" y="18553"/>
                  <a:pt x="0" y="19219"/>
                </a:cubicBezTo>
                <a:cubicBezTo>
                  <a:pt x="0" y="20535"/>
                  <a:pt x="1065" y="21600"/>
                  <a:pt x="2382" y="21600"/>
                </a:cubicBezTo>
                <a:cubicBezTo>
                  <a:pt x="3047" y="21600"/>
                  <a:pt x="3647" y="21330"/>
                  <a:pt x="4080" y="20890"/>
                </a:cubicBezTo>
                <a:lnTo>
                  <a:pt x="9711" y="15261"/>
                </a:lnTo>
                <a:cubicBezTo>
                  <a:pt x="10842" y="15862"/>
                  <a:pt x="12124" y="16202"/>
                  <a:pt x="13495" y="16202"/>
                </a:cubicBezTo>
                <a:cubicBezTo>
                  <a:pt x="17970" y="16202"/>
                  <a:pt x="21600" y="12576"/>
                  <a:pt x="21600" y="8101"/>
                </a:cubicBezTo>
                <a:cubicBezTo>
                  <a:pt x="21600" y="3627"/>
                  <a:pt x="17970" y="0"/>
                  <a:pt x="13495" y="0"/>
                </a:cubicBezTo>
                <a:close/>
                <a:moveTo>
                  <a:pt x="13495" y="1347"/>
                </a:moveTo>
                <a:cubicBezTo>
                  <a:pt x="17224" y="1347"/>
                  <a:pt x="20252" y="4373"/>
                  <a:pt x="20252" y="8101"/>
                </a:cubicBezTo>
                <a:cubicBezTo>
                  <a:pt x="20252" y="11829"/>
                  <a:pt x="17224" y="14855"/>
                  <a:pt x="13495" y="14855"/>
                </a:cubicBezTo>
                <a:cubicBezTo>
                  <a:pt x="9767" y="14855"/>
                  <a:pt x="6748" y="11829"/>
                  <a:pt x="6748" y="8101"/>
                </a:cubicBezTo>
                <a:cubicBezTo>
                  <a:pt x="6748" y="4373"/>
                  <a:pt x="9767" y="1347"/>
                  <a:pt x="13495" y="1347"/>
                </a:cubicBezTo>
                <a:close/>
                <a:moveTo>
                  <a:pt x="13495" y="3377"/>
                </a:moveTo>
                <a:cubicBezTo>
                  <a:pt x="10885" y="3377"/>
                  <a:pt x="8769" y="5491"/>
                  <a:pt x="8769" y="8101"/>
                </a:cubicBezTo>
                <a:cubicBezTo>
                  <a:pt x="8769" y="8287"/>
                  <a:pt x="8924" y="8433"/>
                  <a:pt x="9111" y="8433"/>
                </a:cubicBezTo>
                <a:cubicBezTo>
                  <a:pt x="9297" y="8433"/>
                  <a:pt x="9452" y="8287"/>
                  <a:pt x="9452" y="8101"/>
                </a:cubicBezTo>
                <a:cubicBezTo>
                  <a:pt x="9452" y="5864"/>
                  <a:pt x="11258" y="4051"/>
                  <a:pt x="13495" y="4051"/>
                </a:cubicBezTo>
                <a:cubicBezTo>
                  <a:pt x="13682" y="4051"/>
                  <a:pt x="13837" y="3895"/>
                  <a:pt x="13837" y="3709"/>
                </a:cubicBezTo>
                <a:cubicBezTo>
                  <a:pt x="13837" y="3523"/>
                  <a:pt x="13682" y="3377"/>
                  <a:pt x="13495" y="3377"/>
                </a:cubicBezTo>
                <a:close/>
                <a:moveTo>
                  <a:pt x="6997" y="12918"/>
                </a:moveTo>
                <a:cubicBezTo>
                  <a:pt x="7473" y="13560"/>
                  <a:pt x="8036" y="14119"/>
                  <a:pt x="8677" y="14597"/>
                </a:cubicBezTo>
                <a:cubicBezTo>
                  <a:pt x="8677" y="14597"/>
                  <a:pt x="3231" y="20041"/>
                  <a:pt x="3231" y="20041"/>
                </a:cubicBezTo>
                <a:cubicBezTo>
                  <a:pt x="3013" y="20265"/>
                  <a:pt x="2718" y="20410"/>
                  <a:pt x="2382" y="20410"/>
                </a:cubicBezTo>
                <a:cubicBezTo>
                  <a:pt x="1723" y="20410"/>
                  <a:pt x="1191" y="19877"/>
                  <a:pt x="1191" y="19219"/>
                </a:cubicBezTo>
                <a:cubicBezTo>
                  <a:pt x="1191" y="18883"/>
                  <a:pt x="1326" y="18579"/>
                  <a:pt x="1551" y="18361"/>
                </a:cubicBezTo>
                <a:lnTo>
                  <a:pt x="6997" y="12918"/>
                </a:lnTo>
                <a:close/>
              </a:path>
            </a:pathLst>
          </a:custGeom>
          <a:solidFill>
            <a:srgbClr val="FFFFFF"/>
          </a:solidFill>
          <a:ln w="12700">
            <a:miter lim="400000"/>
          </a:ln>
        </p:spPr>
        <p:txBody>
          <a:bodyPr lIns="38100" tIns="38100" rIns="38100" bIns="38100" anchor="ctr"/>
          <a:lstStyle/>
          <a:p>
            <a:pPr>
              <a:defRPr sz="3200">
                <a:solidFill>
                  <a:srgbClr val="FFFFFF"/>
                </a:solidFill>
              </a:defRPr>
            </a:pPr>
            <a:endParaRPr/>
          </a:p>
        </p:txBody>
      </p:sp>
      <p:sp>
        <p:nvSpPr>
          <p:cNvPr id="7" name="Figura">
            <a:hlinkClick r:id="" action="ppaction://hlinkshowjump?jump=nextslide"/>
            <a:extLst>
              <a:ext uri="{FF2B5EF4-FFF2-40B4-BE49-F238E27FC236}">
                <a16:creationId xmlns:a16="http://schemas.microsoft.com/office/drawing/2014/main" xmlns="" id="{4A1B7809-22B5-DB40-A8EB-A4CB9749602A}"/>
              </a:ext>
            </a:extLst>
          </p:cNvPr>
          <p:cNvSpPr/>
          <p:nvPr/>
        </p:nvSpPr>
        <p:spPr>
          <a:xfrm rot="5400000">
            <a:off x="4289752" y="3999506"/>
            <a:ext cx="564496" cy="564496"/>
          </a:xfrm>
          <a:custGeom>
            <a:avLst/>
            <a:gdLst/>
            <a:ahLst/>
            <a:cxnLst>
              <a:cxn ang="0">
                <a:pos x="wd2" y="hd2"/>
              </a:cxn>
              <a:cxn ang="5400000">
                <a:pos x="wd2" y="hd2"/>
              </a:cxn>
              <a:cxn ang="10800000">
                <a:pos x="wd2" y="hd2"/>
              </a:cxn>
              <a:cxn ang="16200000">
                <a:pos x="wd2" y="hd2"/>
              </a:cxn>
            </a:cxnLst>
            <a:rect l="0" t="0" r="r" b="b"/>
            <a:pathLst>
              <a:path w="21600" h="21600" extrusionOk="0">
                <a:moveTo>
                  <a:pt x="8116" y="6241"/>
                </a:moveTo>
                <a:cubicBezTo>
                  <a:pt x="12298" y="10800"/>
                  <a:pt x="12298" y="10800"/>
                  <a:pt x="12298" y="10800"/>
                </a:cubicBezTo>
                <a:cubicBezTo>
                  <a:pt x="8116" y="15359"/>
                  <a:pt x="8116" y="15359"/>
                  <a:pt x="8116" y="15359"/>
                </a:cubicBezTo>
                <a:cubicBezTo>
                  <a:pt x="7758" y="15717"/>
                  <a:pt x="7758" y="16306"/>
                  <a:pt x="8116" y="16664"/>
                </a:cubicBezTo>
                <a:cubicBezTo>
                  <a:pt x="8475" y="17023"/>
                  <a:pt x="9054" y="17023"/>
                  <a:pt x="9403" y="16664"/>
                </a:cubicBezTo>
                <a:cubicBezTo>
                  <a:pt x="14513" y="11453"/>
                  <a:pt x="14513" y="11453"/>
                  <a:pt x="14513" y="11453"/>
                </a:cubicBezTo>
                <a:cubicBezTo>
                  <a:pt x="14872" y="11094"/>
                  <a:pt x="14872" y="10506"/>
                  <a:pt x="14513" y="10147"/>
                </a:cubicBezTo>
                <a:cubicBezTo>
                  <a:pt x="9403" y="4936"/>
                  <a:pt x="9403" y="4936"/>
                  <a:pt x="9403" y="4936"/>
                </a:cubicBezTo>
                <a:cubicBezTo>
                  <a:pt x="9054" y="4577"/>
                  <a:pt x="8475" y="4577"/>
                  <a:pt x="8116" y="4936"/>
                </a:cubicBezTo>
                <a:cubicBezTo>
                  <a:pt x="7758" y="5294"/>
                  <a:pt x="7758" y="5883"/>
                  <a:pt x="8116" y="6241"/>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20203" y="10800"/>
                </a:moveTo>
                <a:cubicBezTo>
                  <a:pt x="20203" y="15993"/>
                  <a:pt x="15993" y="20203"/>
                  <a:pt x="10800" y="20203"/>
                </a:cubicBezTo>
                <a:cubicBezTo>
                  <a:pt x="5607" y="20203"/>
                  <a:pt x="1397" y="15993"/>
                  <a:pt x="1397" y="10800"/>
                </a:cubicBezTo>
                <a:cubicBezTo>
                  <a:pt x="1397" y="5607"/>
                  <a:pt x="5607" y="1397"/>
                  <a:pt x="10800" y="1397"/>
                </a:cubicBezTo>
                <a:cubicBezTo>
                  <a:pt x="15993" y="1397"/>
                  <a:pt x="20203" y="5607"/>
                  <a:pt x="20203" y="10800"/>
                </a:cubicBezTo>
                <a:close/>
              </a:path>
            </a:pathLst>
          </a:custGeom>
          <a:solidFill>
            <a:srgbClr val="FFFFFF"/>
          </a:solidFill>
          <a:ln w="12700">
            <a:miter lim="400000"/>
          </a:ln>
        </p:spPr>
        <p:txBody>
          <a:bodyPr lIns="121919" tIns="121919" rIns="121919" bIns="121919"/>
          <a:lstStyle/>
          <a:p>
            <a:pPr>
              <a:defRPr sz="3200">
                <a:solidFill>
                  <a:srgbClr val="FFFFFF"/>
                </a:solidFill>
              </a:defRPr>
            </a:pPr>
            <a:endParaRPr/>
          </a:p>
        </p:txBody>
      </p:sp>
    </p:spTree>
    <p:extLst>
      <p:ext uri="{BB962C8B-B14F-4D97-AF65-F5344CB8AC3E}">
        <p14:creationId xmlns:p14="http://schemas.microsoft.com/office/powerpoint/2010/main" val="589502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wipe(left)">
                                      <p:cBhvr>
                                        <p:cTn id="11" dur="700"/>
                                        <p:tgtEl>
                                          <p:spTgt spid="5"/>
                                        </p:tgtEl>
                                      </p:cBhvr>
                                    </p:animEffect>
                                  </p:childTnLst>
                                </p:cTn>
                              </p:par>
                            </p:childTnLst>
                          </p:cTn>
                        </p:par>
                        <p:par>
                          <p:cTn id="12" fill="hold">
                            <p:stCondLst>
                              <p:cond delay="1200"/>
                            </p:stCondLst>
                            <p:childTnLst>
                              <p:par>
                                <p:cTn id="13" presetID="19" presetClass="entr" presetSubtype="10" fill="hold" grpId="0" nodeType="afterEffect">
                                  <p:stCondLst>
                                    <p:cond delay="0"/>
                                  </p:stCondLst>
                                  <p:iterate>
                                    <p:tmAbs val="0"/>
                                  </p:iterate>
                                  <p:childTnLst>
                                    <p:set>
                                      <p:cBhvr>
                                        <p:cTn id="14" fill="hold"/>
                                        <p:tgtEl>
                                          <p:spTgt spid="6"/>
                                        </p:tgtEl>
                                        <p:attrNameLst>
                                          <p:attrName>style.visibility</p:attrName>
                                        </p:attrNameLst>
                                      </p:cBhvr>
                                      <p:to>
                                        <p:strVal val="visible"/>
                                      </p:to>
                                    </p:set>
                                    <p:anim calcmode="lin" valueType="num">
                                      <p:cBhvr>
                                        <p:cTn id="15" dur="499" fill="hold"/>
                                        <p:tgtEl>
                                          <p:spTgt spid="6"/>
                                        </p:tgtEl>
                                        <p:attrNameLst>
                                          <p:attrName>ppt_w</p:attrName>
                                        </p:attrNameLst>
                                      </p:cBhvr>
                                      <p:tavLst>
                                        <p:tav tm="0" fmla="#ppt_w*sin(2.5*pi*$)">
                                          <p:val>
                                            <p:fltVal val="0"/>
                                          </p:val>
                                        </p:tav>
                                        <p:tav tm="100000">
                                          <p:val>
                                            <p:fltVal val="1"/>
                                          </p:val>
                                        </p:tav>
                                      </p:tavLst>
                                    </p:anim>
                                    <p:anim calcmode="lin" valueType="num">
                                      <p:cBhvr>
                                        <p:cTn id="16" dur="499"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1699"/>
                            </p:stCondLst>
                            <p:childTnLst>
                              <p:par>
                                <p:cTn id="18" presetID="19" presetClass="entr" presetSubtype="5" fill="hold" grpId="0" nodeType="afterEffect">
                                  <p:stCondLst>
                                    <p:cond delay="0"/>
                                  </p:stCondLst>
                                  <p:iterate>
                                    <p:tmAbs val="0"/>
                                  </p:iterate>
                                  <p:childTnLst>
                                    <p:set>
                                      <p:cBhvr>
                                        <p:cTn id="19" fill="hold"/>
                                        <p:tgtEl>
                                          <p:spTgt spid="7"/>
                                        </p:tgtEl>
                                        <p:attrNameLst>
                                          <p:attrName>style.visibility</p:attrName>
                                        </p:attrNameLst>
                                      </p:cBhvr>
                                      <p:to>
                                        <p:strVal val="visible"/>
                                      </p:to>
                                    </p:set>
                                    <p:anim calcmode="lin" valueType="num">
                                      <p:cBhvr>
                                        <p:cTn id="20" dur="700" fill="hold"/>
                                        <p:tgtEl>
                                          <p:spTgt spid="7"/>
                                        </p:tgtEl>
                                        <p:attrNameLst>
                                          <p:attrName>ppt_w</p:attrName>
                                        </p:attrNameLst>
                                      </p:cBhvr>
                                      <p:tavLst>
                                        <p:tav tm="0">
                                          <p:val>
                                            <p:strVal val="#ppt_w"/>
                                          </p:val>
                                        </p:tav>
                                        <p:tav tm="100000">
                                          <p:val>
                                            <p:strVal val="#ppt_w"/>
                                          </p:val>
                                        </p:tav>
                                      </p:tavLst>
                                    </p:anim>
                                    <p:anim calcmode="lin" valueType="num">
                                      <p:cBhvr>
                                        <p:cTn id="21" dur="700" fill="hold"/>
                                        <p:tgtEl>
                                          <p:spTgt spid="7"/>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advAuto="0"/>
      <p:bldP spid="6" grpId="0" animBg="1" advAuto="0"/>
      <p:bldP spid="7"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Tipos de marcas – de posición</a:t>
            </a:r>
            <a:endParaRPr lang="es-ES" dirty="0"/>
          </a:p>
        </p:txBody>
      </p:sp>
      <p:pic>
        <p:nvPicPr>
          <p:cNvPr id="9" name="Picture 2" descr="https://euipo.europa.eu/copla/image/CJ4JX4FZVCC523YA2TMALSKFLFY5YCMBNYNWAAUZZCRXGC2H3MIQ3EEWHALXMMCKEYEUIJG6TF4YG">
            <a:extLst>
              <a:ext uri="{FF2B5EF4-FFF2-40B4-BE49-F238E27FC236}">
                <a16:creationId xmlns:a16="http://schemas.microsoft.com/office/drawing/2014/main" xmlns="" id="{55C09939-4107-4BCC-8C78-6A2DB280BC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802" y="1534507"/>
            <a:ext cx="1303166" cy="18429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euipo.europa.eu/copla/image/CJ4JX4FZVCC523YA2TMALSKFLGXKE6PRUMI2MPRDRHVXT73KLEZARHOCGAI4XMG77JHCTGYOKD3NK">
            <a:extLst>
              <a:ext uri="{FF2B5EF4-FFF2-40B4-BE49-F238E27FC236}">
                <a16:creationId xmlns:a16="http://schemas.microsoft.com/office/drawing/2014/main" xmlns="" id="{9261FC3B-3B73-4BF2-9A15-FBCE7C5614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459" y="1187576"/>
            <a:ext cx="1393694" cy="13936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euipo.europa.eu/copla/image/CJ4JX4FZVCC523YA2TMALSKFLH3GHPSWMG43PBVPYN7GUK6XTGZFFKB3YKVZUAU5XYTXX6UL5H646">
            <a:extLst>
              <a:ext uri="{FF2B5EF4-FFF2-40B4-BE49-F238E27FC236}">
                <a16:creationId xmlns:a16="http://schemas.microsoft.com/office/drawing/2014/main" xmlns="" id="{9FBFED55-1E5B-45E9-92B2-CA9F703B84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6331" y="1280243"/>
            <a:ext cx="1303166" cy="13031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euipo.europa.eu/copla/image/CJ4JX4FZVCC523YA2TMALSKFLH3GHPSWMG43PBVPYN7GUK6XTGZGL4JNPQCZKGNBKPUQQBPUA6RKG">
            <a:extLst>
              <a:ext uri="{FF2B5EF4-FFF2-40B4-BE49-F238E27FC236}">
                <a16:creationId xmlns:a16="http://schemas.microsoft.com/office/drawing/2014/main" xmlns="" id="{D40F62EA-3EA3-4C18-BA80-C81E4BD8FB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9950" y="2901360"/>
            <a:ext cx="1440740" cy="14407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s://euipo.europa.eu/copla/image/CJ4JX4FZVCC523YA2TMALSKFLGGOHGMKNEMWSOPMKOY7PGC6PDAPNDB6VENU223ZTFHB3BEO3SPH4">
            <a:extLst>
              <a:ext uri="{FF2B5EF4-FFF2-40B4-BE49-F238E27FC236}">
                <a16:creationId xmlns:a16="http://schemas.microsoft.com/office/drawing/2014/main" xmlns="" id="{1313ECD3-07F2-42B0-9179-6CEA428B6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5689" y="1735625"/>
            <a:ext cx="2537303" cy="14407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ttps://euipo.europa.eu/copla/image/CJ4JX4FZVCC523YA2TMALSKFLGE2J4WJLMLE6OJR4X6AE5OI4YWFQYW6R6XX2PINLSBVEBY5EVR5K">
            <a:extLst>
              <a:ext uri="{FF2B5EF4-FFF2-40B4-BE49-F238E27FC236}">
                <a16:creationId xmlns:a16="http://schemas.microsoft.com/office/drawing/2014/main" xmlns="" id="{7A1B9DD5-5F34-4C2A-B9E1-5633E99FFF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0826" y="2686708"/>
            <a:ext cx="1820421" cy="165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19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Tipos de marcas – sonoras</a:t>
            </a:r>
            <a:endParaRPr lang="es-ES" dirty="0"/>
          </a:p>
        </p:txBody>
      </p:sp>
      <p:pic>
        <p:nvPicPr>
          <p:cNvPr id="11" name="EM500000006530836">
            <a:hlinkClick r:id="" action="ppaction://media"/>
            <a:extLst>
              <a:ext uri="{FF2B5EF4-FFF2-40B4-BE49-F238E27FC236}">
                <a16:creationId xmlns:a16="http://schemas.microsoft.com/office/drawing/2014/main" xmlns="" id="{24F219CD-09D6-4D42-9298-425215B0B4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46874" y="1771280"/>
            <a:ext cx="609600" cy="609600"/>
          </a:xfrm>
          <a:prstGeom prst="rect">
            <a:avLst/>
          </a:prstGeom>
        </p:spPr>
      </p:pic>
      <p:pic>
        <p:nvPicPr>
          <p:cNvPr id="12" name="EM500000017889555">
            <a:hlinkClick r:id="" action="ppaction://media"/>
            <a:extLst>
              <a:ext uri="{FF2B5EF4-FFF2-40B4-BE49-F238E27FC236}">
                <a16:creationId xmlns:a16="http://schemas.microsoft.com/office/drawing/2014/main" xmlns="" id="{24977718-BDED-4CB3-9848-7422B752BF0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446874" y="3295281"/>
            <a:ext cx="609600" cy="609600"/>
          </a:xfrm>
          <a:prstGeom prst="rect">
            <a:avLst/>
          </a:prstGeom>
        </p:spPr>
      </p:pic>
      <p:pic>
        <p:nvPicPr>
          <p:cNvPr id="13" name="EM500000017897782">
            <a:hlinkClick r:id="" action="ppaction://media"/>
            <a:extLst>
              <a:ext uri="{FF2B5EF4-FFF2-40B4-BE49-F238E27FC236}">
                <a16:creationId xmlns:a16="http://schemas.microsoft.com/office/drawing/2014/main" xmlns="" id="{A31B2494-7B25-4F7A-9C88-8DFB515B83CA}"/>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5882536" y="1679132"/>
            <a:ext cx="609600" cy="609600"/>
          </a:xfrm>
          <a:prstGeom prst="rect">
            <a:avLst/>
          </a:prstGeom>
        </p:spPr>
      </p:pic>
      <p:pic>
        <p:nvPicPr>
          <p:cNvPr id="18" name="Picture 2" descr="https://euipo.europa.eu/copla/image/CJ4JX4FZVCC523YA2TMALSKFLHP4O7UOZVXKU4LDUK3CWOEDGLLWPFV6FPNKVYQ3JXMM2GL5TOZ42">
            <a:extLst>
              <a:ext uri="{FF2B5EF4-FFF2-40B4-BE49-F238E27FC236}">
                <a16:creationId xmlns:a16="http://schemas.microsoft.com/office/drawing/2014/main" xmlns="" id="{36C7888A-2BE6-4316-ABA2-D90A9FDE9CA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7927" y="2952877"/>
            <a:ext cx="2416372" cy="952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779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095"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3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audio>
              <p:cMediaNode vol="80000">
                <p:cTn id="16" fill="hold" display="0">
                  <p:stCondLst>
                    <p:cond delay="indefinite"/>
                  </p:stCondLst>
                  <p:endCondLst>
                    <p:cond evt="onStopAudio" delay="0">
                      <p:tgtEl>
                        <p:sldTgt/>
                      </p:tgtEl>
                    </p:cond>
                  </p:endCondLst>
                </p:cTn>
                <p:tgtEl>
                  <p:spTgt spid="12"/>
                </p:tgtEl>
              </p:cMediaNode>
            </p:audio>
            <p:audio>
              <p:cMediaNode vol="80000">
                <p:cTn id="17" fill="hold" display="0">
                  <p:stCondLst>
                    <p:cond delay="indefinite"/>
                  </p:stCondLst>
                  <p:endCondLst>
                    <p:cond evt="onStopAudio" delay="0">
                      <p:tgtEl>
                        <p:sldTgt/>
                      </p:tgtEl>
                    </p:cond>
                  </p:endCondLst>
                </p:cTn>
                <p:tgtEl>
                  <p:spTgt spid="1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Tipos de marcas – de movimiento</a:t>
            </a:r>
            <a:endParaRPr lang="es-ES" dirty="0"/>
          </a:p>
        </p:txBody>
      </p:sp>
      <p:pic>
        <p:nvPicPr>
          <p:cNvPr id="9" name="UB2V7J5SX5HSOT2UA6C4K4UFFRXW3ZIKIKZW3CDNQXJSCOQ56BAYOVAXWP6XDUXWLH6NIAICCCIFA (1)">
            <a:hlinkClick r:id="" action="ppaction://media"/>
            <a:extLst>
              <a:ext uri="{FF2B5EF4-FFF2-40B4-BE49-F238E27FC236}">
                <a16:creationId xmlns:a16="http://schemas.microsoft.com/office/drawing/2014/main" xmlns="" id="{2C10A5EE-ECB6-41BD-8B1E-0E8A6B2DF1E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40907" y="1278619"/>
            <a:ext cx="2640920" cy="1485517"/>
          </a:xfrm>
          <a:prstGeom prst="rect">
            <a:avLst/>
          </a:prstGeom>
        </p:spPr>
      </p:pic>
      <p:pic>
        <p:nvPicPr>
          <p:cNvPr id="10" name="UB2V7J5SX5HSOT2UA6C4K4UFFQRWGEDWLM6PDOPJUN56NCREBAXK6ZBRSPP7ETGYCMQ4C34WCOFJY">
            <a:hlinkClick r:id="" action="ppaction://media"/>
            <a:extLst>
              <a:ext uri="{FF2B5EF4-FFF2-40B4-BE49-F238E27FC236}">
                <a16:creationId xmlns:a16="http://schemas.microsoft.com/office/drawing/2014/main" xmlns="" id="{5A00EC57-3CC1-49B0-9CEE-248610AA1B8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5088352" y="1269906"/>
            <a:ext cx="3085451" cy="1735566"/>
          </a:xfrm>
          <a:prstGeom prst="rect">
            <a:avLst/>
          </a:prstGeom>
        </p:spPr>
      </p:pic>
      <p:pic>
        <p:nvPicPr>
          <p:cNvPr id="14" name="UB2V7J5SX5HSOT2UA6C4K4UFFQYJI7VHGIPIREMRLSTLUV5IU4Z3XYH7Z6G2BOJM6MMNGU4HNTULA">
            <a:hlinkClick r:id="" action="ppaction://media"/>
            <a:extLst>
              <a:ext uri="{FF2B5EF4-FFF2-40B4-BE49-F238E27FC236}">
                <a16:creationId xmlns:a16="http://schemas.microsoft.com/office/drawing/2014/main" xmlns="" id="{0107E781-648F-40A4-8EBA-F292B1F85CB0}"/>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1560506" y="2897511"/>
            <a:ext cx="1765816" cy="1765816"/>
          </a:xfrm>
          <a:prstGeom prst="rect">
            <a:avLst/>
          </a:prstGeom>
        </p:spPr>
      </p:pic>
      <p:pic>
        <p:nvPicPr>
          <p:cNvPr id="15" name="UB2V7J5SX5HSOT2UA6C4K4UFFTESMRI72PUE4FRV2UROPK2UV6JOUIYDUDHQLS6YRYVKAI7RKI2OM">
            <a:hlinkClick r:id="" action="ppaction://media"/>
            <a:extLst>
              <a:ext uri="{FF2B5EF4-FFF2-40B4-BE49-F238E27FC236}">
                <a16:creationId xmlns:a16="http://schemas.microsoft.com/office/drawing/2014/main" xmlns="" id="{ED46D95F-3EC2-46C8-949F-70E57EC6DD3D}"/>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5454001" y="3181794"/>
            <a:ext cx="2354152" cy="1324211"/>
          </a:xfrm>
          <a:prstGeom prst="rect">
            <a:avLst/>
          </a:prstGeom>
        </p:spPr>
      </p:pic>
    </p:spTree>
    <p:extLst>
      <p:ext uri="{BB962C8B-B14F-4D97-AF65-F5344CB8AC3E}">
        <p14:creationId xmlns:p14="http://schemas.microsoft.com/office/powerpoint/2010/main" val="217913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67"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277" fill="hold"/>
                                        <p:tgtEl>
                                          <p:spTgt spid="1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412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9"/>
                                        </p:tgtEl>
                                      </p:cBhvr>
                                    </p:cmd>
                                  </p:child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0"/>
                                        </p:tgtEl>
                                      </p:cBhvr>
                                    </p:cmd>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4"/>
                                        </p:tgtEl>
                                      </p:cBhvr>
                                    </p:cmd>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5"/>
                                        </p:tgtEl>
                                      </p:cBhvr>
                                    </p:cmd>
                                  </p:childTnLst>
                                </p:cTn>
                              </p:par>
                            </p:childTnLst>
                          </p:cTn>
                        </p:par>
                      </p:childTnLst>
                    </p:cTn>
                  </p:par>
                </p:childTnLst>
              </p:cTn>
              <p:nextCondLst>
                <p:cond evt="onClick" delay="0">
                  <p:tgtEl>
                    <p:spTgt spid="15"/>
                  </p:tgtEl>
                </p:cond>
              </p:nextCondLst>
            </p:seq>
            <p:video>
              <p:cMediaNode vol="80000">
                <p:cTn id="39" fill="hold" display="0">
                  <p:stCondLst>
                    <p:cond delay="indefinite"/>
                  </p:stCondLst>
                </p:cTn>
                <p:tgtEl>
                  <p:spTgt spid="9"/>
                </p:tgtEl>
              </p:cMediaNode>
            </p:video>
            <p:video>
              <p:cMediaNode vol="80000">
                <p:cTn id="40" fill="hold" display="0">
                  <p:stCondLst>
                    <p:cond delay="indefinite"/>
                  </p:stCondLst>
                </p:cTn>
                <p:tgtEl>
                  <p:spTgt spid="10"/>
                </p:tgtEl>
              </p:cMediaNode>
            </p:video>
            <p:video>
              <p:cMediaNode vol="80000">
                <p:cTn id="41" fill="hold" display="0">
                  <p:stCondLst>
                    <p:cond delay="indefinite"/>
                  </p:stCondLst>
                </p:cTn>
                <p:tgtEl>
                  <p:spTgt spid="14"/>
                </p:tgtEl>
              </p:cMediaNode>
            </p:video>
            <p:video>
              <p:cMediaNode vol="80000">
                <p:cTn id="42" fill="hold" display="0">
                  <p:stCondLst>
                    <p:cond delay="indefinite"/>
                  </p:stCondLst>
                </p:cTn>
                <p:tgtEl>
                  <p:spTgt spid="1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Tipos de marcas – multimedia</a:t>
            </a:r>
            <a:endParaRPr lang="es-ES" dirty="0"/>
          </a:p>
        </p:txBody>
      </p:sp>
      <p:pic>
        <p:nvPicPr>
          <p:cNvPr id="11" name="UB2V7J5SX5HSOT2UA6C4K4UFFTGTJFFSUBVUAA2G4H5CCSB7G6CFFKB3YKVZUAU5XYTXX6UL5H646">
            <a:hlinkClick r:id="" action="ppaction://media"/>
            <a:extLst>
              <a:ext uri="{FF2B5EF4-FFF2-40B4-BE49-F238E27FC236}">
                <a16:creationId xmlns:a16="http://schemas.microsoft.com/office/drawing/2014/main" xmlns="" id="{584B93A2-C9D4-4087-A786-A3C2E55C4C1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6657" y="1412752"/>
            <a:ext cx="3037868" cy="1890281"/>
          </a:xfrm>
          <a:prstGeom prst="rect">
            <a:avLst/>
          </a:prstGeom>
        </p:spPr>
      </p:pic>
      <p:pic>
        <p:nvPicPr>
          <p:cNvPr id="12" name="UB2V7J5SX5HSOT2UA6C4K4UFFRXM6MZ6577RVEL4NAFM7PCC44UZC5Q53ERKRRLP5DB23IJZJRMTC">
            <a:hlinkClick r:id="" action="ppaction://media"/>
            <a:extLst>
              <a:ext uri="{FF2B5EF4-FFF2-40B4-BE49-F238E27FC236}">
                <a16:creationId xmlns:a16="http://schemas.microsoft.com/office/drawing/2014/main" xmlns="" id="{0B6838F2-E879-4C75-BFFF-374A27754823}"/>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282701" y="2774616"/>
            <a:ext cx="2765277" cy="1555468"/>
          </a:xfrm>
          <a:prstGeom prst="rect">
            <a:avLst/>
          </a:prstGeom>
        </p:spPr>
      </p:pic>
    </p:spTree>
    <p:extLst>
      <p:ext uri="{BB962C8B-B14F-4D97-AF65-F5344CB8AC3E}">
        <p14:creationId xmlns:p14="http://schemas.microsoft.com/office/powerpoint/2010/main" val="635385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7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video>
              <p:cMediaNode vol="80000">
                <p:cTn id="21" fill="hold" display="0">
                  <p:stCondLst>
                    <p:cond delay="indefinite"/>
                  </p:stCondLst>
                </p:cTn>
                <p:tgtEl>
                  <p:spTgt spid="11"/>
                </p:tgtEl>
              </p:cMediaNode>
            </p:video>
            <p:video>
              <p:cMediaNode vol="80000">
                <p:cTn id="22" fill="hold" display="0">
                  <p:stCondLst>
                    <p:cond delay="indefinite"/>
                  </p:stCondLst>
                </p:cTn>
                <p:tgtEl>
                  <p:spTgt spid="1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Prohibiciones de registro</a:t>
            </a:r>
            <a:endParaRPr lang="es-ES" dirty="0"/>
          </a:p>
        </p:txBody>
      </p:sp>
      <p:sp>
        <p:nvSpPr>
          <p:cNvPr id="6" name="9 Rectángulo"/>
          <p:cNvSpPr>
            <a:spLocks noChangeArrowheads="1"/>
          </p:cNvSpPr>
          <p:nvPr/>
        </p:nvSpPr>
        <p:spPr bwMode="auto">
          <a:xfrm>
            <a:off x="619125" y="1966233"/>
            <a:ext cx="460094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pPr>
            <a:r>
              <a:rPr lang="es-ES_tradnl" altLang="es-ES" sz="1400" b="1" dirty="0">
                <a:solidFill>
                  <a:srgbClr val="007481"/>
                </a:solidFill>
                <a:latin typeface="Lato Bold"/>
              </a:rPr>
              <a:t>Clasificación Internacional de Niza</a:t>
            </a:r>
            <a:endParaRPr lang="es-ES" altLang="es-ES" sz="1400" b="1" dirty="0">
              <a:solidFill>
                <a:srgbClr val="007481"/>
              </a:solidFill>
              <a:latin typeface="Lato Bold"/>
            </a:endParaRPr>
          </a:p>
        </p:txBody>
      </p:sp>
      <p:sp>
        <p:nvSpPr>
          <p:cNvPr id="7" name="Rectangle 49"/>
          <p:cNvSpPr>
            <a:spLocks noChangeArrowheads="1"/>
          </p:cNvSpPr>
          <p:nvPr/>
        </p:nvSpPr>
        <p:spPr bwMode="auto">
          <a:xfrm rot="21554568">
            <a:off x="915494" y="2938740"/>
            <a:ext cx="10553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ES_tradnl" altLang="es-ES" sz="1400" b="1" dirty="0">
                <a:solidFill>
                  <a:srgbClr val="007481"/>
                </a:solidFill>
                <a:latin typeface="Lato Bold"/>
              </a:rPr>
              <a:t>1 a 34</a:t>
            </a:r>
            <a:br>
              <a:rPr lang="es-ES_tradnl" altLang="es-ES" sz="1400" b="1" dirty="0">
                <a:solidFill>
                  <a:srgbClr val="007481"/>
                </a:solidFill>
                <a:latin typeface="Lato Bold"/>
              </a:rPr>
            </a:br>
            <a:r>
              <a:rPr lang="es-ES_tradnl" altLang="es-ES" sz="1400" dirty="0">
                <a:solidFill>
                  <a:srgbClr val="007481"/>
                </a:solidFill>
                <a:latin typeface="Lato Bold"/>
              </a:rPr>
              <a:t>Productos</a:t>
            </a:r>
            <a:endParaRPr lang="es-ES_tradnl" altLang="es-ES" sz="1400" b="1" dirty="0">
              <a:solidFill>
                <a:srgbClr val="007481"/>
              </a:solidFill>
              <a:latin typeface="Lato Bold"/>
            </a:endParaRPr>
          </a:p>
        </p:txBody>
      </p:sp>
      <p:sp>
        <p:nvSpPr>
          <p:cNvPr id="9" name="11 Rectángulo"/>
          <p:cNvSpPr>
            <a:spLocks noChangeArrowheads="1"/>
          </p:cNvSpPr>
          <p:nvPr/>
        </p:nvSpPr>
        <p:spPr bwMode="auto">
          <a:xfrm>
            <a:off x="2896183" y="2931790"/>
            <a:ext cx="9900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ES_tradnl" altLang="es-ES" sz="1400" b="1" dirty="0">
                <a:solidFill>
                  <a:srgbClr val="007481"/>
                </a:solidFill>
                <a:latin typeface="Lato Bold"/>
              </a:rPr>
              <a:t>35 a 45 </a:t>
            </a:r>
            <a:br>
              <a:rPr lang="es-ES_tradnl" altLang="es-ES" sz="1400" b="1" dirty="0">
                <a:solidFill>
                  <a:srgbClr val="007481"/>
                </a:solidFill>
                <a:latin typeface="Lato Bold"/>
              </a:rPr>
            </a:br>
            <a:r>
              <a:rPr lang="es-ES_tradnl" altLang="es-ES" sz="1400" dirty="0">
                <a:solidFill>
                  <a:srgbClr val="007481"/>
                </a:solidFill>
                <a:latin typeface="Lato Bold"/>
              </a:rPr>
              <a:t>Servicios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527" y="1441981"/>
            <a:ext cx="2330086" cy="146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527" y="3147813"/>
            <a:ext cx="2330086" cy="154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226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sp>
        <p:nvSpPr>
          <p:cNvPr id="12" name="Rectangle 4"/>
          <p:cNvSpPr>
            <a:spLocks noChangeArrowheads="1"/>
          </p:cNvSpPr>
          <p:nvPr/>
        </p:nvSpPr>
        <p:spPr bwMode="auto">
          <a:xfrm>
            <a:off x="373360" y="1841773"/>
            <a:ext cx="5638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eaLnBrk="1" hangingPunct="1">
              <a:spcBef>
                <a:spcPct val="50000"/>
              </a:spcBef>
            </a:pPr>
            <a:r>
              <a:rPr lang="es-ES_tradnl" altLang="es-ES" sz="1400" dirty="0">
                <a:solidFill>
                  <a:srgbClr val="007481"/>
                </a:solidFill>
                <a:latin typeface="Lato Bold"/>
                <a:ea typeface="Verdana" pitchFamily="34" charset="0"/>
                <a:cs typeface="Verdana" pitchFamily="34" charset="0"/>
              </a:rPr>
              <a:t>Asegurar la protección de la marca en los mercados nacional, extranjeros y comunitario</a:t>
            </a:r>
          </a:p>
          <a:p>
            <a:pPr lvl="1" algn="just" eaLnBrk="1" hangingPunct="1"/>
            <a:endParaRPr lang="es-ES_tradnl" altLang="es-ES" sz="1400" dirty="0">
              <a:solidFill>
                <a:srgbClr val="007481"/>
              </a:solidFill>
              <a:latin typeface="Lato Bold"/>
              <a:ea typeface="Verdana" pitchFamily="34" charset="0"/>
              <a:cs typeface="Verdana" pitchFamily="34" charset="0"/>
            </a:endParaRPr>
          </a:p>
          <a:p>
            <a:pPr lvl="2" eaLnBrk="1" hangingPunct="1">
              <a:buFontTx/>
              <a:buChar char="•"/>
            </a:pPr>
            <a:r>
              <a:rPr lang="es-ES_tradnl" altLang="es-ES" sz="1400" dirty="0">
                <a:solidFill>
                  <a:srgbClr val="007481"/>
                </a:solidFill>
                <a:latin typeface="Lato Bold"/>
                <a:ea typeface="Verdana" pitchFamily="34" charset="0"/>
                <a:cs typeface="Verdana" pitchFamily="34" charset="0"/>
              </a:rPr>
              <a:t> garantiza la </a:t>
            </a:r>
            <a:r>
              <a:rPr lang="es-ES_tradnl" altLang="es-ES" sz="1400" b="1" dirty="0">
                <a:solidFill>
                  <a:srgbClr val="007481"/>
                </a:solidFill>
                <a:latin typeface="Lato Bold"/>
                <a:ea typeface="Verdana" pitchFamily="34" charset="0"/>
                <a:cs typeface="Verdana" pitchFamily="34" charset="0"/>
              </a:rPr>
              <a:t>comercialización</a:t>
            </a:r>
            <a:r>
              <a:rPr lang="es-ES_tradnl" altLang="es-ES" sz="1400" dirty="0">
                <a:solidFill>
                  <a:srgbClr val="007481"/>
                </a:solidFill>
                <a:latin typeface="Lato Bold"/>
                <a:ea typeface="Verdana" pitchFamily="34" charset="0"/>
                <a:cs typeface="Verdana" pitchFamily="34" charset="0"/>
              </a:rPr>
              <a:t> de los productos y servicios</a:t>
            </a:r>
          </a:p>
          <a:p>
            <a:pPr lvl="2" eaLnBrk="1" hangingPunct="1">
              <a:buFontTx/>
              <a:buChar char="•"/>
            </a:pPr>
            <a:r>
              <a:rPr lang="es-ES_tradnl" altLang="es-ES" sz="1400" dirty="0">
                <a:solidFill>
                  <a:srgbClr val="007481"/>
                </a:solidFill>
                <a:latin typeface="Lato Bold"/>
                <a:ea typeface="Verdana" pitchFamily="34" charset="0"/>
                <a:cs typeface="Verdana" pitchFamily="34" charset="0"/>
              </a:rPr>
              <a:t> evita que otras marcas le </a:t>
            </a:r>
            <a:r>
              <a:rPr lang="es-ES_tradnl" altLang="es-ES" sz="1400" b="1" dirty="0">
                <a:solidFill>
                  <a:srgbClr val="007481"/>
                </a:solidFill>
                <a:latin typeface="Lato Bold"/>
                <a:ea typeface="Verdana" pitchFamily="34" charset="0"/>
                <a:cs typeface="Verdana" pitchFamily="34" charset="0"/>
              </a:rPr>
              <a:t>cierren mercados</a:t>
            </a:r>
          </a:p>
          <a:p>
            <a:pPr lvl="2" eaLnBrk="1" hangingPunct="1">
              <a:buFontTx/>
              <a:buChar char="•"/>
            </a:pPr>
            <a:r>
              <a:rPr lang="es-ES_tradnl" altLang="es-ES" sz="1400" dirty="0">
                <a:solidFill>
                  <a:srgbClr val="007481"/>
                </a:solidFill>
                <a:latin typeface="Lato Bold"/>
                <a:ea typeface="Verdana" pitchFamily="34" charset="0"/>
                <a:cs typeface="Verdana" pitchFamily="34" charset="0"/>
              </a:rPr>
              <a:t> impide que la utilicen los </a:t>
            </a:r>
            <a:r>
              <a:rPr lang="es-ES_tradnl" altLang="es-ES" sz="1400" b="1" dirty="0">
                <a:solidFill>
                  <a:srgbClr val="007481"/>
                </a:solidFill>
                <a:latin typeface="Lato Bold"/>
                <a:ea typeface="Verdana" pitchFamily="34" charset="0"/>
                <a:cs typeface="Verdana" pitchFamily="34" charset="0"/>
              </a:rPr>
              <a:t>competidores</a:t>
            </a:r>
            <a:endParaRPr lang="es-ES_tradnl" altLang="es-ES" sz="1400" dirty="0">
              <a:solidFill>
                <a:srgbClr val="007481"/>
              </a:solidFill>
              <a:latin typeface="Lato Bold"/>
              <a:ea typeface="Verdana" pitchFamily="34" charset="0"/>
              <a:cs typeface="Verdana" pitchFamily="34" charset="0"/>
            </a:endParaRPr>
          </a:p>
          <a:p>
            <a:pPr lvl="1" eaLnBrk="1" hangingPunct="1">
              <a:spcBef>
                <a:spcPct val="50000"/>
              </a:spcBef>
            </a:pPr>
            <a:endParaRPr lang="es-ES_tradnl" altLang="es-ES" sz="1400" dirty="0">
              <a:solidFill>
                <a:srgbClr val="007481"/>
              </a:solidFill>
              <a:latin typeface="Lato Bold"/>
            </a:endParaRPr>
          </a:p>
        </p:txBody>
      </p:sp>
      <p:pic>
        <p:nvPicPr>
          <p:cNvPr id="13" name="Picture 5" descr="200199815-00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3" y="1886228"/>
            <a:ext cx="15906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989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sp>
        <p:nvSpPr>
          <p:cNvPr id="7" name="6 Rectángulo"/>
          <p:cNvSpPr>
            <a:spLocks noChangeArrowheads="1"/>
          </p:cNvSpPr>
          <p:nvPr/>
        </p:nvSpPr>
        <p:spPr bwMode="auto">
          <a:xfrm>
            <a:off x="523875" y="1384573"/>
            <a:ext cx="8191499" cy="231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09600" indent="-609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lnSpc>
                <a:spcPct val="150000"/>
              </a:lnSpc>
            </a:pPr>
            <a:r>
              <a:rPr lang="es-ES" altLang="es-ES" sz="1400" dirty="0">
                <a:solidFill>
                  <a:srgbClr val="007481"/>
                </a:solidFill>
                <a:latin typeface="Lato Bold"/>
              </a:rPr>
              <a:t>PROTECCION frente a:</a:t>
            </a:r>
          </a:p>
          <a:p>
            <a:pPr algn="just" eaLnBrk="1" hangingPunct="1">
              <a:lnSpc>
                <a:spcPct val="150000"/>
              </a:lnSpc>
            </a:pPr>
            <a:endParaRPr lang="es-ES" altLang="es-ES" sz="1400" dirty="0">
              <a:solidFill>
                <a:srgbClr val="007481"/>
              </a:solidFill>
              <a:latin typeface="Lato Bold"/>
            </a:endParaRPr>
          </a:p>
          <a:p>
            <a:pPr algn="just" eaLnBrk="1" hangingPunct="1">
              <a:lnSpc>
                <a:spcPct val="150000"/>
              </a:lnSpc>
              <a:buFontTx/>
              <a:buAutoNum type="alphaUcParenR"/>
            </a:pPr>
            <a:r>
              <a:rPr lang="es-ES" altLang="es-ES" sz="1400" dirty="0">
                <a:solidFill>
                  <a:srgbClr val="007481"/>
                </a:solidFill>
                <a:latin typeface="Lato Bold"/>
              </a:rPr>
              <a:t>Marcas idénticas para idénticos o semejantes productos o servicios. Excepción; regla de especialidad.</a:t>
            </a:r>
          </a:p>
          <a:p>
            <a:pPr algn="just" eaLnBrk="1" hangingPunct="1">
              <a:lnSpc>
                <a:spcPct val="150000"/>
              </a:lnSpc>
              <a:buFontTx/>
              <a:buAutoNum type="alphaUcParenR"/>
            </a:pPr>
            <a:r>
              <a:rPr lang="es-ES" altLang="es-ES" sz="1400" dirty="0">
                <a:solidFill>
                  <a:srgbClr val="007481"/>
                </a:solidFill>
                <a:latin typeface="Lato Bold"/>
              </a:rPr>
              <a:t>Marcas semejantes. Existencia de </a:t>
            </a:r>
            <a:r>
              <a:rPr lang="es-ES" altLang="es-ES" sz="1400" u="sng" dirty="0">
                <a:solidFill>
                  <a:srgbClr val="007481"/>
                </a:solidFill>
                <a:latin typeface="Lato Bold"/>
              </a:rPr>
              <a:t>riesgo de confusión y asociación</a:t>
            </a:r>
            <a:r>
              <a:rPr lang="es-ES" altLang="es-ES" sz="1400" dirty="0">
                <a:solidFill>
                  <a:srgbClr val="007481"/>
                </a:solidFill>
                <a:latin typeface="Lato Bold"/>
              </a:rPr>
              <a:t>.</a:t>
            </a:r>
          </a:p>
          <a:p>
            <a:pPr algn="just" eaLnBrk="1" hangingPunct="1">
              <a:lnSpc>
                <a:spcPct val="150000"/>
              </a:lnSpc>
              <a:buFontTx/>
              <a:buAutoNum type="alphaUcParenR"/>
            </a:pPr>
            <a:r>
              <a:rPr lang="es-ES" altLang="es-ES" sz="1400" dirty="0">
                <a:solidFill>
                  <a:srgbClr val="007481"/>
                </a:solidFill>
                <a:latin typeface="Lato Bold"/>
              </a:rPr>
              <a:t>Marcas notorias o renombradas. Semejanza de los distintivos frente a productos o servicios diferentes. </a:t>
            </a:r>
            <a:r>
              <a:rPr lang="es-ES" altLang="es-ES" sz="1400" u="sng" dirty="0">
                <a:solidFill>
                  <a:srgbClr val="007481"/>
                </a:solidFill>
                <a:latin typeface="Lato Bold"/>
              </a:rPr>
              <a:t>Riesgo de dilución</a:t>
            </a:r>
            <a:r>
              <a:rPr lang="es-ES" altLang="es-ES" sz="1400" dirty="0">
                <a:solidFill>
                  <a:srgbClr val="007481"/>
                </a:solidFill>
                <a:latin typeface="Lato Bold"/>
              </a:rPr>
              <a:t>.</a:t>
            </a:r>
          </a:p>
        </p:txBody>
      </p:sp>
    </p:spTree>
    <p:extLst>
      <p:ext uri="{BB962C8B-B14F-4D97-AF65-F5344CB8AC3E}">
        <p14:creationId xmlns:p14="http://schemas.microsoft.com/office/powerpoint/2010/main" val="3848403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sp>
        <p:nvSpPr>
          <p:cNvPr id="10" name="9 Rectángulo"/>
          <p:cNvSpPr/>
          <p:nvPr/>
        </p:nvSpPr>
        <p:spPr>
          <a:xfrm>
            <a:off x="323528" y="1255861"/>
            <a:ext cx="8268022" cy="3216265"/>
          </a:xfrm>
          <a:prstGeom prst="rect">
            <a:avLst/>
          </a:prstGeom>
        </p:spPr>
        <p:txBody>
          <a:bodyPr wrap="square">
            <a:spAutoFit/>
          </a:bodyPr>
          <a:lstStyle/>
          <a:p>
            <a:pPr marL="609600" indent="-609600" algn="just">
              <a:lnSpc>
                <a:spcPct val="150000"/>
              </a:lnSpc>
              <a:buFontTx/>
              <a:buChar char="-"/>
              <a:defRPr/>
            </a:pPr>
            <a:r>
              <a:rPr lang="es-ES" sz="1400" dirty="0">
                <a:solidFill>
                  <a:srgbClr val="007481"/>
                </a:solidFill>
                <a:latin typeface="Lato Bold"/>
                <a:ea typeface="Verdana" pitchFamily="34" charset="0"/>
                <a:cs typeface="Verdana" pitchFamily="34" charset="0"/>
              </a:rPr>
              <a:t>Aplicación de leyes nacionales.</a:t>
            </a:r>
          </a:p>
          <a:p>
            <a:pPr marL="609600" indent="-609600" algn="just">
              <a:lnSpc>
                <a:spcPct val="150000"/>
              </a:lnSpc>
              <a:buFontTx/>
              <a:buChar char="-"/>
              <a:defRPr/>
            </a:pPr>
            <a:r>
              <a:rPr lang="es-ES" sz="1400" dirty="0">
                <a:solidFill>
                  <a:srgbClr val="007481"/>
                </a:solidFill>
                <a:latin typeface="Lato Bold"/>
                <a:ea typeface="Verdana" pitchFamily="34" charset="0"/>
                <a:cs typeface="Verdana" pitchFamily="34" charset="0"/>
              </a:rPr>
              <a:t>Existencia de tratados y convenios internacionales que economizan trámites y costes.</a:t>
            </a:r>
          </a:p>
          <a:p>
            <a:pPr marL="609600" indent="-609600" algn="just">
              <a:lnSpc>
                <a:spcPct val="150000"/>
              </a:lnSpc>
              <a:buFontTx/>
              <a:buChar char="-"/>
              <a:defRPr/>
            </a:pPr>
            <a:r>
              <a:rPr lang="es-ES" sz="1400" dirty="0">
                <a:solidFill>
                  <a:srgbClr val="007481"/>
                </a:solidFill>
                <a:latin typeface="Lato Bold"/>
                <a:ea typeface="Verdana" pitchFamily="34" charset="0"/>
                <a:cs typeface="Verdana" pitchFamily="34" charset="0"/>
              </a:rPr>
              <a:t>Registrar la marca donde se realicen actos de comercio:</a:t>
            </a:r>
          </a:p>
          <a:p>
            <a:pPr marL="609600" indent="-609600" algn="just">
              <a:lnSpc>
                <a:spcPct val="150000"/>
              </a:lnSpc>
              <a:buFontTx/>
              <a:buChar char="-"/>
              <a:defRPr/>
            </a:pPr>
            <a:endParaRPr lang="es-ES" sz="1400" dirty="0">
              <a:solidFill>
                <a:srgbClr val="007481"/>
              </a:solidFill>
              <a:latin typeface="Lato Bold"/>
              <a:ea typeface="Verdana" pitchFamily="34" charset="0"/>
              <a:cs typeface="Verdana" pitchFamily="34" charset="0"/>
            </a:endParaRPr>
          </a:p>
          <a:p>
            <a:pPr marL="971550" lvl="2" indent="-285750" algn="just">
              <a:lnSpc>
                <a:spcPct val="150000"/>
              </a:lnSpc>
              <a:buFont typeface="Arial" panose="020B0604020202020204" pitchFamily="34" charset="0"/>
              <a:buChar char="•"/>
              <a:defRPr/>
            </a:pPr>
            <a:r>
              <a:rPr lang="es-ES" sz="1400" dirty="0">
                <a:solidFill>
                  <a:srgbClr val="007481"/>
                </a:solidFill>
                <a:latin typeface="Lato Bold"/>
                <a:ea typeface="Verdana" pitchFamily="34" charset="0"/>
                <a:cs typeface="Verdana" pitchFamily="34" charset="0"/>
              </a:rPr>
              <a:t>Fabricación</a:t>
            </a:r>
          </a:p>
          <a:p>
            <a:pPr marL="971550" lvl="2" indent="-285750" algn="just">
              <a:lnSpc>
                <a:spcPct val="150000"/>
              </a:lnSpc>
              <a:buFont typeface="Arial" panose="020B0604020202020204" pitchFamily="34" charset="0"/>
              <a:buChar char="•"/>
              <a:defRPr/>
            </a:pPr>
            <a:r>
              <a:rPr lang="es-ES" sz="1400" dirty="0">
                <a:solidFill>
                  <a:srgbClr val="007481"/>
                </a:solidFill>
                <a:latin typeface="Lato Bold"/>
                <a:ea typeface="Verdana" pitchFamily="34" charset="0"/>
                <a:cs typeface="Verdana" pitchFamily="34" charset="0"/>
              </a:rPr>
              <a:t>Venta</a:t>
            </a:r>
          </a:p>
          <a:p>
            <a:pPr marL="971550" lvl="2" indent="-285750" algn="just">
              <a:lnSpc>
                <a:spcPct val="150000"/>
              </a:lnSpc>
              <a:buFont typeface="Arial" panose="020B0604020202020204" pitchFamily="34" charset="0"/>
              <a:buChar char="•"/>
              <a:defRPr/>
            </a:pPr>
            <a:r>
              <a:rPr lang="es-ES" sz="1400" dirty="0">
                <a:solidFill>
                  <a:srgbClr val="007481"/>
                </a:solidFill>
                <a:latin typeface="Lato Bold"/>
                <a:ea typeface="Verdana" pitchFamily="34" charset="0"/>
                <a:cs typeface="Verdana" pitchFamily="34" charset="0"/>
              </a:rPr>
              <a:t>Exportación</a:t>
            </a:r>
          </a:p>
          <a:p>
            <a:pPr marL="971550" lvl="2" indent="-285750" algn="just">
              <a:lnSpc>
                <a:spcPct val="150000"/>
              </a:lnSpc>
              <a:buFont typeface="Arial" panose="020B0604020202020204" pitchFamily="34" charset="0"/>
              <a:buChar char="•"/>
              <a:defRPr/>
            </a:pPr>
            <a:r>
              <a:rPr lang="es-ES" sz="1400" dirty="0">
                <a:solidFill>
                  <a:srgbClr val="007481"/>
                </a:solidFill>
                <a:latin typeface="Lato Bold"/>
                <a:ea typeface="Verdana" pitchFamily="34" charset="0"/>
                <a:cs typeface="Verdana" pitchFamily="34" charset="0"/>
              </a:rPr>
              <a:t>Importación</a:t>
            </a:r>
          </a:p>
          <a:p>
            <a:pPr marL="971550" lvl="2" indent="-285750" algn="just">
              <a:lnSpc>
                <a:spcPct val="150000"/>
              </a:lnSpc>
              <a:buFont typeface="Arial" panose="020B0604020202020204" pitchFamily="34" charset="0"/>
              <a:buChar char="•"/>
              <a:defRPr/>
            </a:pPr>
            <a:r>
              <a:rPr lang="es-ES" sz="1400" dirty="0">
                <a:solidFill>
                  <a:srgbClr val="007481"/>
                </a:solidFill>
                <a:latin typeface="Lato Bold"/>
                <a:ea typeface="Verdana" pitchFamily="34" charset="0"/>
                <a:cs typeface="Verdana" pitchFamily="34" charset="0"/>
              </a:rPr>
              <a:t>Embalaje</a:t>
            </a:r>
          </a:p>
          <a:p>
            <a:pPr marL="609600" indent="-609600">
              <a:defRPr/>
            </a:pPr>
            <a:endParaRPr lang="es-ES" sz="1400" dirty="0">
              <a:solidFill>
                <a:srgbClr val="007481"/>
              </a:solidFill>
              <a:latin typeface="Lato Bold"/>
              <a:ea typeface="Verdana" pitchFamily="34" charset="0"/>
              <a:cs typeface="Verdana" pitchFamily="34" charset="0"/>
            </a:endParaRPr>
          </a:p>
        </p:txBody>
      </p:sp>
      <p:pic>
        <p:nvPicPr>
          <p:cNvPr id="11" name="Picture 2" descr="Imatge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1467" y="2732247"/>
            <a:ext cx="2314130" cy="1217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16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sp>
        <p:nvSpPr>
          <p:cNvPr id="9" name="Shape 296"/>
          <p:cNvSpPr txBox="1"/>
          <p:nvPr/>
        </p:nvSpPr>
        <p:spPr>
          <a:xfrm>
            <a:off x="0" y="1491630"/>
            <a:ext cx="3779911"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800" b="1" i="0" u="none" strike="noStrike" cap="none">
                <a:solidFill>
                  <a:schemeClr val="lt1"/>
                </a:solidFill>
                <a:latin typeface="Arial"/>
                <a:ea typeface="Arial"/>
                <a:cs typeface="Arial"/>
                <a:sym typeface="Arial"/>
              </a:rPr>
              <a:t>VÍA NACIONAL</a:t>
            </a:r>
          </a:p>
        </p:txBody>
      </p:sp>
      <p:sp>
        <p:nvSpPr>
          <p:cNvPr id="11" name="Shape 297"/>
          <p:cNvSpPr txBox="1"/>
          <p:nvPr/>
        </p:nvSpPr>
        <p:spPr>
          <a:xfrm>
            <a:off x="0" y="2499743"/>
            <a:ext cx="3779911"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800" b="1" i="0" u="none" strike="noStrike" cap="none">
                <a:solidFill>
                  <a:schemeClr val="lt1"/>
                </a:solidFill>
                <a:latin typeface="Arial"/>
                <a:ea typeface="Arial"/>
                <a:cs typeface="Arial"/>
                <a:sym typeface="Arial"/>
              </a:rPr>
              <a:t>VÍA EUROPEA</a:t>
            </a:r>
          </a:p>
        </p:txBody>
      </p:sp>
      <p:sp>
        <p:nvSpPr>
          <p:cNvPr id="12" name="Shape 298"/>
          <p:cNvSpPr txBox="1"/>
          <p:nvPr/>
        </p:nvSpPr>
        <p:spPr>
          <a:xfrm>
            <a:off x="0" y="3517582"/>
            <a:ext cx="3779911" cy="369332"/>
          </a:xfrm>
          <a:prstGeom prst="rect">
            <a:avLst/>
          </a:prstGeom>
          <a:solidFill>
            <a:schemeClr val="dk1"/>
          </a:solid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1800" b="1" i="0" u="none" strike="noStrike" cap="none">
                <a:solidFill>
                  <a:schemeClr val="lt1"/>
                </a:solidFill>
                <a:latin typeface="Arial"/>
                <a:ea typeface="Arial"/>
                <a:cs typeface="Arial"/>
                <a:sym typeface="Arial"/>
              </a:rPr>
              <a:t>VÍA INTERNACIONAL</a:t>
            </a:r>
          </a:p>
        </p:txBody>
      </p:sp>
      <p:pic>
        <p:nvPicPr>
          <p:cNvPr id="13" name="Shape 299" descr="banderas"/>
          <p:cNvPicPr preferRelativeResize="0"/>
          <p:nvPr/>
        </p:nvPicPr>
        <p:blipFill rotWithShape="1">
          <a:blip r:embed="rId3">
            <a:alphaModFix/>
          </a:blip>
          <a:srcRect/>
          <a:stretch/>
        </p:blipFill>
        <p:spPr>
          <a:xfrm>
            <a:off x="4067944" y="1386722"/>
            <a:ext cx="1447867" cy="579147"/>
          </a:xfrm>
          <a:prstGeom prst="rect">
            <a:avLst/>
          </a:prstGeom>
          <a:noFill/>
          <a:ln>
            <a:noFill/>
          </a:ln>
        </p:spPr>
      </p:pic>
      <p:pic>
        <p:nvPicPr>
          <p:cNvPr id="14" name="Shape 300" descr="http://3.bp.blogspot.com/-HcpyoY7_brk/TdU7GZlmdaI/AAAAAAAAMys/zDFvk_dIjzs/s1600/SILUET%257E1.PNG"/>
          <p:cNvPicPr preferRelativeResize="0"/>
          <p:nvPr/>
        </p:nvPicPr>
        <p:blipFill rotWithShape="1">
          <a:blip r:embed="rId4">
            <a:alphaModFix/>
          </a:blip>
          <a:srcRect/>
          <a:stretch/>
        </p:blipFill>
        <p:spPr>
          <a:xfrm>
            <a:off x="4107801" y="2055748"/>
            <a:ext cx="1368151" cy="1031798"/>
          </a:xfrm>
          <a:prstGeom prst="rect">
            <a:avLst/>
          </a:prstGeom>
          <a:noFill/>
          <a:ln>
            <a:noFill/>
          </a:ln>
        </p:spPr>
      </p:pic>
      <p:pic>
        <p:nvPicPr>
          <p:cNvPr id="16" name="Shape 301" descr="http://www.ateneupopular.com/wp-content/uploads/2008/04/ilust40.gif"/>
          <p:cNvPicPr preferRelativeResize="0"/>
          <p:nvPr/>
        </p:nvPicPr>
        <p:blipFill rotWithShape="1">
          <a:blip r:embed="rId5">
            <a:alphaModFix/>
          </a:blip>
          <a:srcRect/>
          <a:stretch/>
        </p:blipFill>
        <p:spPr>
          <a:xfrm>
            <a:off x="3914773" y="3104555"/>
            <a:ext cx="2447925" cy="1195387"/>
          </a:xfrm>
          <a:prstGeom prst="rect">
            <a:avLst/>
          </a:prstGeom>
          <a:noFill/>
          <a:ln>
            <a:noFill/>
          </a:ln>
        </p:spPr>
      </p:pic>
    </p:spTree>
    <p:extLst>
      <p:ext uri="{BB962C8B-B14F-4D97-AF65-F5344CB8AC3E}">
        <p14:creationId xmlns:p14="http://schemas.microsoft.com/office/powerpoint/2010/main" val="4150089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pic>
        <p:nvPicPr>
          <p:cNvPr id="17" name="Picture 2" descr="C:\Users\aliciaa\Desktop\Sintítul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2456" y="1419623"/>
            <a:ext cx="6856821" cy="2892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702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QUÉ DERECHOS PROTEGEN?</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2</a:t>
            </a:r>
            <a:endParaRPr lang="es-ES" dirty="0">
              <a:solidFill>
                <a:srgbClr val="007481"/>
              </a:solidFill>
            </a:endParaRPr>
          </a:p>
        </p:txBody>
      </p:sp>
      <p:sp>
        <p:nvSpPr>
          <p:cNvPr id="5" name="Shape 82"/>
          <p:cNvSpPr txBox="1"/>
          <p:nvPr/>
        </p:nvSpPr>
        <p:spPr>
          <a:xfrm>
            <a:off x="2239502" y="834053"/>
            <a:ext cx="1407483" cy="279180"/>
          </a:xfrm>
          <a:prstGeom prst="rect">
            <a:avLst/>
          </a:prstGeom>
          <a:noFill/>
          <a:ln>
            <a:noFill/>
          </a:ln>
        </p:spPr>
        <p:txBody>
          <a:bodyPr lIns="90000" tIns="46800" rIns="90000" bIns="46800" anchor="t"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1" i="0" u="none" strike="noStrike" cap="none" dirty="0">
                <a:solidFill>
                  <a:srgbClr val="000000"/>
                </a:solidFill>
                <a:latin typeface="Arial"/>
                <a:ea typeface="Arial"/>
                <a:cs typeface="Arial"/>
                <a:sym typeface="Arial"/>
              </a:rPr>
              <a:t>Derecho legal</a:t>
            </a:r>
          </a:p>
        </p:txBody>
      </p:sp>
      <p:sp>
        <p:nvSpPr>
          <p:cNvPr id="6" name="Shape 83"/>
          <p:cNvSpPr txBox="1"/>
          <p:nvPr/>
        </p:nvSpPr>
        <p:spPr>
          <a:xfrm>
            <a:off x="3773742" y="834053"/>
            <a:ext cx="2239988" cy="279180"/>
          </a:xfrm>
          <a:prstGeom prst="rect">
            <a:avLst/>
          </a:prstGeom>
          <a:noFill/>
          <a:ln>
            <a:noFill/>
          </a:ln>
        </p:spPr>
        <p:txBody>
          <a:bodyPr lIns="90000" tIns="46800" rIns="90000" bIns="46800" anchor="t"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1" i="0" u="none" strike="noStrike" cap="none">
                <a:solidFill>
                  <a:srgbClr val="000000"/>
                </a:solidFill>
                <a:latin typeface="Arial"/>
                <a:ea typeface="Arial"/>
                <a:cs typeface="Arial"/>
                <a:sym typeface="Arial"/>
              </a:rPr>
              <a:t>¿Qué protege?</a:t>
            </a:r>
          </a:p>
        </p:txBody>
      </p:sp>
      <p:sp>
        <p:nvSpPr>
          <p:cNvPr id="7" name="Shape 84"/>
          <p:cNvSpPr txBox="1"/>
          <p:nvPr/>
        </p:nvSpPr>
        <p:spPr>
          <a:xfrm>
            <a:off x="6121780" y="834053"/>
            <a:ext cx="1847407" cy="279180"/>
          </a:xfrm>
          <a:prstGeom prst="rect">
            <a:avLst/>
          </a:prstGeom>
          <a:noFill/>
          <a:ln>
            <a:noFill/>
          </a:ln>
        </p:spPr>
        <p:txBody>
          <a:bodyPr lIns="90000" tIns="46800" rIns="90000" bIns="46800" anchor="t"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1" i="0" u="none" strike="noStrike" cap="none">
                <a:solidFill>
                  <a:srgbClr val="000000"/>
                </a:solidFill>
                <a:latin typeface="Arial"/>
                <a:ea typeface="Arial"/>
                <a:cs typeface="Arial"/>
                <a:sym typeface="Arial"/>
              </a:rPr>
              <a:t>¿Cómo se consigue?</a:t>
            </a:r>
          </a:p>
        </p:txBody>
      </p:sp>
      <p:sp>
        <p:nvSpPr>
          <p:cNvPr id="9" name="Shape 85"/>
          <p:cNvSpPr/>
          <p:nvPr/>
        </p:nvSpPr>
        <p:spPr>
          <a:xfrm>
            <a:off x="2233924" y="2515741"/>
            <a:ext cx="1412894" cy="550208"/>
          </a:xfrm>
          <a:prstGeom prst="rect">
            <a:avLst/>
          </a:prstGeom>
          <a:solidFill>
            <a:srgbClr val="007481"/>
          </a:solidFill>
          <a:ln w="25550" cap="flat" cmpd="sng">
            <a:solidFill>
              <a:srgbClr val="007481"/>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1" i="0" u="none" strike="noStrike" cap="none">
                <a:solidFill>
                  <a:srgbClr val="FFFFFF"/>
                </a:solidFill>
                <a:latin typeface="Arial"/>
                <a:ea typeface="Arial"/>
                <a:cs typeface="Arial"/>
                <a:sym typeface="Arial"/>
              </a:rPr>
              <a:t>Marcas</a:t>
            </a:r>
          </a:p>
        </p:txBody>
      </p:sp>
      <p:sp>
        <p:nvSpPr>
          <p:cNvPr id="10" name="Shape 86"/>
          <p:cNvSpPr/>
          <p:nvPr/>
        </p:nvSpPr>
        <p:spPr>
          <a:xfrm>
            <a:off x="3773742" y="2515741"/>
            <a:ext cx="2239988" cy="550208"/>
          </a:xfrm>
          <a:prstGeom prst="rect">
            <a:avLst/>
          </a:prstGeom>
          <a:solidFill>
            <a:srgbClr val="4D4D4D"/>
          </a:solidFill>
          <a:ln w="25550" cap="flat" cmpd="sng">
            <a:solidFill>
              <a:srgbClr val="4D4D4D"/>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0" i="0" u="none" strike="noStrike" cap="none">
                <a:solidFill>
                  <a:srgbClr val="FFFFFF"/>
                </a:solidFill>
                <a:latin typeface="Arial"/>
                <a:ea typeface="Arial"/>
                <a:cs typeface="Arial"/>
                <a:sym typeface="Arial"/>
              </a:rPr>
              <a:t>Identificación distintiva de productos o servicios</a:t>
            </a:r>
          </a:p>
        </p:txBody>
      </p:sp>
      <p:sp>
        <p:nvSpPr>
          <p:cNvPr id="11" name="Shape 87"/>
          <p:cNvSpPr/>
          <p:nvPr/>
        </p:nvSpPr>
        <p:spPr>
          <a:xfrm>
            <a:off x="2239502" y="1827389"/>
            <a:ext cx="1407315" cy="550208"/>
          </a:xfrm>
          <a:prstGeom prst="rect">
            <a:avLst/>
          </a:prstGeom>
          <a:solidFill>
            <a:srgbClr val="007481"/>
          </a:solidFill>
          <a:ln w="25550" cap="flat" cmpd="sng">
            <a:solidFill>
              <a:srgbClr val="007481"/>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s-ES" sz="1200" b="1" i="0" u="none" strike="noStrike" cap="none">
                <a:solidFill>
                  <a:srgbClr val="FFFFFF"/>
                </a:solidFill>
                <a:latin typeface="Arial"/>
                <a:ea typeface="Arial"/>
                <a:cs typeface="Arial"/>
                <a:sym typeface="Arial"/>
              </a:rPr>
              <a:t>Diseños Industriales</a:t>
            </a:r>
          </a:p>
        </p:txBody>
      </p:sp>
      <p:sp>
        <p:nvSpPr>
          <p:cNvPr id="12" name="Shape 88"/>
          <p:cNvSpPr/>
          <p:nvPr/>
        </p:nvSpPr>
        <p:spPr>
          <a:xfrm>
            <a:off x="6121128" y="1827389"/>
            <a:ext cx="1848060" cy="550208"/>
          </a:xfrm>
          <a:prstGeom prst="rect">
            <a:avLst/>
          </a:prstGeom>
          <a:solidFill>
            <a:srgbClr val="4D4D4D"/>
          </a:solidFill>
          <a:ln w="25550" cap="flat" cmpd="sng">
            <a:solidFill>
              <a:srgbClr val="4D4D4D"/>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0" i="0" u="none" strike="noStrike" cap="none">
                <a:solidFill>
                  <a:srgbClr val="FFFFFF"/>
                </a:solidFill>
                <a:latin typeface="Arial"/>
                <a:ea typeface="Arial"/>
                <a:cs typeface="Arial"/>
                <a:sym typeface="Arial"/>
              </a:rPr>
              <a:t>Registro (con excepciones)</a:t>
            </a:r>
          </a:p>
        </p:txBody>
      </p:sp>
      <p:sp>
        <p:nvSpPr>
          <p:cNvPr id="13" name="Shape 89"/>
          <p:cNvSpPr/>
          <p:nvPr/>
        </p:nvSpPr>
        <p:spPr>
          <a:xfrm>
            <a:off x="2233924" y="1132508"/>
            <a:ext cx="1405920" cy="550208"/>
          </a:xfrm>
          <a:prstGeom prst="rect">
            <a:avLst/>
          </a:prstGeom>
          <a:solidFill>
            <a:srgbClr val="007481"/>
          </a:solidFill>
          <a:ln w="25550" cap="flat" cmpd="sng">
            <a:solidFill>
              <a:srgbClr val="007481"/>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1" i="0" u="none" strike="noStrike" cap="none">
                <a:solidFill>
                  <a:srgbClr val="FFFFFF"/>
                </a:solidFill>
                <a:latin typeface="Arial"/>
                <a:ea typeface="Arial"/>
                <a:cs typeface="Arial"/>
                <a:sym typeface="Arial"/>
              </a:rPr>
              <a:t>Patentes y Modelos Utilidad</a:t>
            </a:r>
          </a:p>
        </p:txBody>
      </p:sp>
      <p:sp>
        <p:nvSpPr>
          <p:cNvPr id="14" name="Shape 90"/>
          <p:cNvSpPr/>
          <p:nvPr/>
        </p:nvSpPr>
        <p:spPr>
          <a:xfrm>
            <a:off x="3773742" y="1827389"/>
            <a:ext cx="2239988" cy="550208"/>
          </a:xfrm>
          <a:prstGeom prst="rect">
            <a:avLst/>
          </a:prstGeom>
          <a:solidFill>
            <a:srgbClr val="4D4D4D"/>
          </a:solidFill>
          <a:ln w="25550" cap="flat" cmpd="sng">
            <a:solidFill>
              <a:srgbClr val="4D4D4D"/>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0" i="0" u="none" strike="noStrike" cap="none">
                <a:solidFill>
                  <a:srgbClr val="FFFFFF"/>
                </a:solidFill>
                <a:latin typeface="Arial"/>
                <a:ea typeface="Arial"/>
                <a:cs typeface="Arial"/>
                <a:sym typeface="Arial"/>
              </a:rPr>
              <a:t>La forma o apariencia externa</a:t>
            </a:r>
          </a:p>
        </p:txBody>
      </p:sp>
      <p:sp>
        <p:nvSpPr>
          <p:cNvPr id="15" name="Shape 91"/>
          <p:cNvSpPr/>
          <p:nvPr/>
        </p:nvSpPr>
        <p:spPr>
          <a:xfrm>
            <a:off x="3773742" y="3909748"/>
            <a:ext cx="2239988" cy="550208"/>
          </a:xfrm>
          <a:prstGeom prst="rect">
            <a:avLst/>
          </a:prstGeom>
          <a:solidFill>
            <a:srgbClr val="4D4D4D"/>
          </a:solidFill>
          <a:ln w="25550" cap="flat" cmpd="sng">
            <a:solidFill>
              <a:srgbClr val="4D4D4D"/>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0" i="0" u="none" strike="noStrike" cap="none">
                <a:solidFill>
                  <a:srgbClr val="FFFFFF"/>
                </a:solidFill>
                <a:latin typeface="Arial"/>
                <a:ea typeface="Arial"/>
                <a:cs typeface="Arial"/>
                <a:sym typeface="Arial"/>
              </a:rPr>
              <a:t>Información valiosa no conocida por el público</a:t>
            </a:r>
          </a:p>
        </p:txBody>
      </p:sp>
      <p:sp>
        <p:nvSpPr>
          <p:cNvPr id="16" name="Shape 92"/>
          <p:cNvSpPr/>
          <p:nvPr/>
        </p:nvSpPr>
        <p:spPr>
          <a:xfrm>
            <a:off x="6121126" y="3909748"/>
            <a:ext cx="1848060" cy="550208"/>
          </a:xfrm>
          <a:prstGeom prst="rect">
            <a:avLst/>
          </a:prstGeom>
          <a:solidFill>
            <a:srgbClr val="4D4D4D"/>
          </a:solidFill>
          <a:ln w="25550" cap="flat" cmpd="sng">
            <a:solidFill>
              <a:srgbClr val="4D4D4D"/>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0" i="0" u="none" strike="noStrike" cap="none">
                <a:solidFill>
                  <a:srgbClr val="FFFFFF"/>
                </a:solidFill>
                <a:latin typeface="Arial"/>
                <a:ea typeface="Arial"/>
                <a:cs typeface="Arial"/>
                <a:sym typeface="Arial"/>
              </a:rPr>
              <a:t>Medidas para mantenerlo en secreto</a:t>
            </a:r>
          </a:p>
        </p:txBody>
      </p:sp>
      <p:pic>
        <p:nvPicPr>
          <p:cNvPr id="17" name="Shape 93"/>
          <p:cNvPicPr preferRelativeResize="0"/>
          <p:nvPr/>
        </p:nvPicPr>
        <p:blipFill rotWithShape="1">
          <a:blip r:embed="rId3">
            <a:alphaModFix/>
          </a:blip>
          <a:srcRect/>
          <a:stretch/>
        </p:blipFill>
        <p:spPr>
          <a:xfrm>
            <a:off x="973774" y="1131458"/>
            <a:ext cx="743901" cy="550208"/>
          </a:xfrm>
          <a:prstGeom prst="rect">
            <a:avLst/>
          </a:prstGeom>
          <a:solidFill>
            <a:srgbClr val="4D4D4D"/>
          </a:solidFill>
          <a:ln w="25550" cap="flat" cmpd="sng">
            <a:solidFill>
              <a:srgbClr val="4D4D4D"/>
            </a:solidFill>
            <a:prstDash val="solid"/>
            <a:miter/>
            <a:headEnd type="none" w="med" len="med"/>
            <a:tailEnd type="none" w="med" len="med"/>
          </a:ln>
        </p:spPr>
      </p:pic>
      <p:pic>
        <p:nvPicPr>
          <p:cNvPr id="18" name="Shape 94"/>
          <p:cNvPicPr preferRelativeResize="0"/>
          <p:nvPr/>
        </p:nvPicPr>
        <p:blipFill rotWithShape="1">
          <a:blip r:embed="rId4">
            <a:alphaModFix/>
          </a:blip>
          <a:srcRect/>
          <a:stretch/>
        </p:blipFill>
        <p:spPr>
          <a:xfrm>
            <a:off x="1161814" y="1797760"/>
            <a:ext cx="367819" cy="1254201"/>
          </a:xfrm>
          <a:prstGeom prst="rect">
            <a:avLst/>
          </a:prstGeom>
          <a:solidFill>
            <a:srgbClr val="4D4D4D"/>
          </a:solidFill>
          <a:ln w="25550" cap="flat" cmpd="sng">
            <a:solidFill>
              <a:srgbClr val="4D4D4D"/>
            </a:solidFill>
            <a:prstDash val="solid"/>
            <a:miter/>
            <a:headEnd type="none" w="med" len="med"/>
            <a:tailEnd type="none" w="med" len="med"/>
          </a:ln>
        </p:spPr>
      </p:pic>
      <p:pic>
        <p:nvPicPr>
          <p:cNvPr id="19" name="Shape 95"/>
          <p:cNvPicPr preferRelativeResize="0"/>
          <p:nvPr/>
        </p:nvPicPr>
        <p:blipFill rotWithShape="1">
          <a:blip r:embed="rId5">
            <a:alphaModFix/>
          </a:blip>
          <a:srcRect l="26944" t="30796" r="29866" b="50975"/>
          <a:stretch/>
        </p:blipFill>
        <p:spPr>
          <a:xfrm>
            <a:off x="746785" y="3978215"/>
            <a:ext cx="1197876" cy="413133"/>
          </a:xfrm>
          <a:prstGeom prst="rect">
            <a:avLst/>
          </a:prstGeom>
          <a:solidFill>
            <a:srgbClr val="4D4D4D"/>
          </a:solidFill>
          <a:ln w="25550" cap="flat" cmpd="sng">
            <a:solidFill>
              <a:srgbClr val="4D4D4D"/>
            </a:solidFill>
            <a:prstDash val="solid"/>
            <a:miter/>
            <a:headEnd type="none" w="med" len="med"/>
            <a:tailEnd type="none" w="med" len="med"/>
          </a:ln>
        </p:spPr>
      </p:pic>
      <p:sp>
        <p:nvSpPr>
          <p:cNvPr id="20" name="Shape 96"/>
          <p:cNvSpPr/>
          <p:nvPr/>
        </p:nvSpPr>
        <p:spPr>
          <a:xfrm>
            <a:off x="2233924" y="3909748"/>
            <a:ext cx="1413062" cy="550068"/>
          </a:xfrm>
          <a:prstGeom prst="rect">
            <a:avLst/>
          </a:prstGeom>
          <a:solidFill>
            <a:srgbClr val="007481"/>
          </a:solidFill>
          <a:ln w="25550" cap="flat" cmpd="sng">
            <a:solidFill>
              <a:srgbClr val="007481"/>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s-ES" sz="1200" b="1" i="0" u="none" strike="noStrike" cap="none">
                <a:solidFill>
                  <a:srgbClr val="FFFFFF"/>
                </a:solidFill>
                <a:latin typeface="Arial"/>
                <a:ea typeface="Arial"/>
                <a:cs typeface="Arial"/>
                <a:sym typeface="Arial"/>
              </a:rPr>
              <a:t>Secretos Industriales o comerciales</a:t>
            </a:r>
          </a:p>
        </p:txBody>
      </p:sp>
      <p:sp>
        <p:nvSpPr>
          <p:cNvPr id="21" name="Shape 97"/>
          <p:cNvSpPr/>
          <p:nvPr/>
        </p:nvSpPr>
        <p:spPr>
          <a:xfrm>
            <a:off x="6121780" y="1131458"/>
            <a:ext cx="1847407" cy="551258"/>
          </a:xfrm>
          <a:prstGeom prst="rect">
            <a:avLst/>
          </a:prstGeom>
          <a:solidFill>
            <a:srgbClr val="4D4D4D"/>
          </a:solidFill>
          <a:ln w="25550" cap="flat" cmpd="sng">
            <a:solidFill>
              <a:srgbClr val="4D4D4D"/>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0" i="0" u="none" strike="noStrike" cap="none">
                <a:solidFill>
                  <a:srgbClr val="FFFFFF"/>
                </a:solidFill>
                <a:latin typeface="Arial"/>
                <a:ea typeface="Arial"/>
                <a:cs typeface="Arial"/>
                <a:sym typeface="Arial"/>
              </a:rPr>
              <a:t>Registro</a:t>
            </a:r>
          </a:p>
        </p:txBody>
      </p:sp>
      <p:sp>
        <p:nvSpPr>
          <p:cNvPr id="22" name="Shape 98"/>
          <p:cNvSpPr/>
          <p:nvPr/>
        </p:nvSpPr>
        <p:spPr>
          <a:xfrm>
            <a:off x="6108573" y="2516425"/>
            <a:ext cx="1860612" cy="550068"/>
          </a:xfrm>
          <a:prstGeom prst="rect">
            <a:avLst/>
          </a:prstGeom>
          <a:solidFill>
            <a:srgbClr val="4D4D4D"/>
          </a:solidFill>
          <a:ln w="25550" cap="flat" cmpd="sng">
            <a:solidFill>
              <a:srgbClr val="4D4D4D"/>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s-ES" sz="1200" b="0" i="0" u="none" strike="noStrike" cap="none">
                <a:solidFill>
                  <a:srgbClr val="FFFFFF"/>
                </a:solidFill>
                <a:latin typeface="Arial"/>
                <a:ea typeface="Arial"/>
                <a:cs typeface="Arial"/>
                <a:sym typeface="Arial"/>
              </a:rPr>
              <a:t>Registro</a:t>
            </a:r>
          </a:p>
        </p:txBody>
      </p:sp>
      <p:sp>
        <p:nvSpPr>
          <p:cNvPr id="23" name="Shape 99"/>
          <p:cNvSpPr/>
          <p:nvPr/>
        </p:nvSpPr>
        <p:spPr>
          <a:xfrm>
            <a:off x="3773742" y="1132508"/>
            <a:ext cx="2239988" cy="551258"/>
          </a:xfrm>
          <a:prstGeom prst="rect">
            <a:avLst/>
          </a:prstGeom>
          <a:solidFill>
            <a:srgbClr val="4D4D4D"/>
          </a:solidFill>
          <a:ln w="25550" cap="flat" cmpd="sng">
            <a:solidFill>
              <a:srgbClr val="4D4D4D"/>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0" i="0" u="none" strike="noStrike" cap="none">
                <a:solidFill>
                  <a:srgbClr val="FFFFFF"/>
                </a:solidFill>
                <a:latin typeface="Arial"/>
                <a:ea typeface="Arial"/>
                <a:cs typeface="Arial"/>
                <a:sym typeface="Arial"/>
              </a:rPr>
              <a:t>Nuevas invenciones</a:t>
            </a:r>
          </a:p>
        </p:txBody>
      </p:sp>
      <p:sp>
        <p:nvSpPr>
          <p:cNvPr id="24" name="Shape 100"/>
          <p:cNvSpPr/>
          <p:nvPr/>
        </p:nvSpPr>
        <p:spPr>
          <a:xfrm>
            <a:off x="6108575" y="3196396"/>
            <a:ext cx="1860614" cy="550068"/>
          </a:xfrm>
          <a:prstGeom prst="rect">
            <a:avLst/>
          </a:prstGeom>
          <a:solidFill>
            <a:srgbClr val="4D4D4D"/>
          </a:solidFill>
          <a:ln w="25550" cap="flat" cmpd="sng">
            <a:solidFill>
              <a:srgbClr val="4D4D4D"/>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0" i="0" u="none" strike="noStrike" cap="none">
                <a:solidFill>
                  <a:srgbClr val="FFFFFF"/>
                </a:solidFill>
                <a:latin typeface="Arial"/>
                <a:ea typeface="Arial"/>
                <a:cs typeface="Arial"/>
                <a:sym typeface="Arial"/>
              </a:rPr>
              <a:t>Los derechos surge con la creación</a:t>
            </a:r>
          </a:p>
        </p:txBody>
      </p:sp>
      <p:sp>
        <p:nvSpPr>
          <p:cNvPr id="25" name="Shape 101"/>
          <p:cNvSpPr/>
          <p:nvPr/>
        </p:nvSpPr>
        <p:spPr>
          <a:xfrm>
            <a:off x="2233924" y="3196396"/>
            <a:ext cx="1413062" cy="551259"/>
          </a:xfrm>
          <a:prstGeom prst="rect">
            <a:avLst/>
          </a:prstGeom>
          <a:solidFill>
            <a:srgbClr val="007481"/>
          </a:solidFill>
          <a:ln w="25550" cap="flat" cmpd="sng">
            <a:solidFill>
              <a:srgbClr val="007481"/>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Times New Roman"/>
              <a:buNone/>
            </a:pPr>
            <a:r>
              <a:rPr lang="es-ES" sz="1200" b="1" i="0" u="none" strike="noStrike" cap="none">
                <a:solidFill>
                  <a:srgbClr val="FFFFFF"/>
                </a:solidFill>
                <a:latin typeface="Arial"/>
                <a:ea typeface="Arial"/>
                <a:cs typeface="Arial"/>
                <a:sym typeface="Arial"/>
              </a:rPr>
              <a:t>Obras</a:t>
            </a:r>
          </a:p>
        </p:txBody>
      </p:sp>
      <p:sp>
        <p:nvSpPr>
          <p:cNvPr id="26" name="Shape 102"/>
          <p:cNvSpPr/>
          <p:nvPr/>
        </p:nvSpPr>
        <p:spPr>
          <a:xfrm>
            <a:off x="3773742" y="3196396"/>
            <a:ext cx="2239988" cy="551259"/>
          </a:xfrm>
          <a:prstGeom prst="rect">
            <a:avLst/>
          </a:prstGeom>
          <a:solidFill>
            <a:srgbClr val="4D4D4D"/>
          </a:solidFill>
          <a:ln w="25550" cap="flat" cmpd="sng">
            <a:solidFill>
              <a:srgbClr val="4D4D4D"/>
            </a:solidFill>
            <a:prstDash val="solid"/>
            <a:miter/>
            <a:headEnd type="none" w="med" len="med"/>
            <a:tailEnd type="none" w="med" len="med"/>
          </a:ln>
        </p:spPr>
        <p:txBody>
          <a:bodyPr lIns="90000" tIns="46800" rIns="90000" bIns="468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s-ES" sz="1200" b="0" i="0" u="none" strike="noStrike" cap="none" dirty="0">
                <a:solidFill>
                  <a:srgbClr val="FFFFFF"/>
                </a:solidFill>
                <a:latin typeface="Arial"/>
                <a:ea typeface="Arial"/>
                <a:cs typeface="Arial"/>
                <a:sym typeface="Arial"/>
              </a:rPr>
              <a:t>Creaciones artísticas, literarias y científicas</a:t>
            </a:r>
          </a:p>
        </p:txBody>
      </p:sp>
      <p:pic>
        <p:nvPicPr>
          <p:cNvPr id="27" name="Shape 103"/>
          <p:cNvPicPr preferRelativeResize="0"/>
          <p:nvPr/>
        </p:nvPicPr>
        <p:blipFill rotWithShape="1">
          <a:blip r:embed="rId6">
            <a:alphaModFix/>
          </a:blip>
          <a:srcRect t="33690" b="14507"/>
          <a:stretch/>
        </p:blipFill>
        <p:spPr>
          <a:xfrm>
            <a:off x="790892" y="3196396"/>
            <a:ext cx="1109663" cy="551259"/>
          </a:xfrm>
          <a:prstGeom prst="rect">
            <a:avLst/>
          </a:prstGeom>
          <a:solidFill>
            <a:srgbClr val="4D4D4D"/>
          </a:solidFill>
          <a:ln w="25550" cap="flat" cmpd="sng">
            <a:solidFill>
              <a:srgbClr val="4D4D4D"/>
            </a:solidFill>
            <a:prstDash val="solid"/>
            <a:miter/>
            <a:headEnd type="none" w="med" len="med"/>
            <a:tailEnd type="none" w="med" len="med"/>
          </a:ln>
        </p:spPr>
      </p:pic>
    </p:spTree>
    <p:extLst>
      <p:ext uri="{BB962C8B-B14F-4D97-AF65-F5344CB8AC3E}">
        <p14:creationId xmlns:p14="http://schemas.microsoft.com/office/powerpoint/2010/main" val="3851665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6" grpId="0"/>
      <p:bldP spid="7" grpId="0"/>
      <p:bldP spid="9" grpId="0" animBg="1"/>
      <p:bldP spid="10" grpId="0" animBg="1"/>
      <p:bldP spid="11" grpId="0" animBg="1"/>
      <p:bldP spid="12" grpId="0" animBg="1"/>
      <p:bldP spid="13" grpId="0" animBg="1"/>
      <p:bldP spid="14" grpId="0" animBg="1"/>
      <p:bldP spid="15" grpId="0" animBg="1"/>
      <p:bldP spid="16" grpId="0" animBg="1"/>
      <p:bldP spid="20" grpId="0" animBg="1"/>
      <p:bldP spid="21" grpId="0" animBg="1"/>
      <p:bldP spid="22" grpId="0" animBg="1"/>
      <p:bldP spid="23" grpId="0" animBg="1"/>
      <p:bldP spid="24" grpId="0" animBg="1"/>
      <p:bldP spid="25" grpId="0" animBg="1"/>
      <p:bldP spid="2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pic>
        <p:nvPicPr>
          <p:cNvPr id="6" name="Picture 2" descr="C:\Users\aliciaa\Desktop\Sintítul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329" y="1502308"/>
            <a:ext cx="6857305" cy="272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448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pic>
        <p:nvPicPr>
          <p:cNvPr id="10" name="Picture 2" descr="C:\Users\aliciaa\Desktop\Sintítulo-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48" y="1303375"/>
            <a:ext cx="4602807" cy="28861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aliciaa\Desktop\Sintítulo-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469162"/>
            <a:ext cx="3939408" cy="275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660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pic>
        <p:nvPicPr>
          <p:cNvPr id="7" name="Picture 2" descr="C:\Users\aliciaa\Desktop\Sintítulo-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324885"/>
            <a:ext cx="1954957" cy="31434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liciaa\Desktop\Sintítulo-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9889" y="1300245"/>
            <a:ext cx="2008295" cy="31927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aliciaa\Desktop\Sintítulo-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1221" y="1341308"/>
            <a:ext cx="2014995" cy="3140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aliciaa\Desktop\Sintítulo-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1341308"/>
            <a:ext cx="1606616" cy="312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647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sp>
        <p:nvSpPr>
          <p:cNvPr id="10" name="Shape 385"/>
          <p:cNvSpPr/>
          <p:nvPr/>
        </p:nvSpPr>
        <p:spPr>
          <a:xfrm>
            <a:off x="3347864" y="1491629"/>
            <a:ext cx="5807904" cy="1944216"/>
          </a:xfrm>
          <a:prstGeom prst="rect">
            <a:avLst/>
          </a:prstGeom>
          <a:solidFill>
            <a:srgbClr val="008A9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1" name="Shape 386"/>
          <p:cNvSpPr/>
          <p:nvPr/>
        </p:nvSpPr>
        <p:spPr>
          <a:xfrm>
            <a:off x="0" y="1491629"/>
            <a:ext cx="3347863" cy="1944216"/>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4" name="Shape 387"/>
          <p:cNvSpPr/>
          <p:nvPr/>
        </p:nvSpPr>
        <p:spPr>
          <a:xfrm>
            <a:off x="251519" y="1635645"/>
            <a:ext cx="2952328" cy="120032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3600" b="1" i="0" u="none" strike="noStrike" cap="none">
                <a:solidFill>
                  <a:schemeClr val="lt1"/>
                </a:solidFill>
                <a:latin typeface="Arial"/>
                <a:ea typeface="Arial"/>
                <a:cs typeface="Arial"/>
                <a:sym typeface="Arial"/>
              </a:rPr>
              <a:t>ALCANCE TEMPORAL</a:t>
            </a:r>
          </a:p>
        </p:txBody>
      </p:sp>
      <p:sp>
        <p:nvSpPr>
          <p:cNvPr id="16" name="Shape 388"/>
          <p:cNvSpPr/>
          <p:nvPr/>
        </p:nvSpPr>
        <p:spPr>
          <a:xfrm>
            <a:off x="3489853" y="1635645"/>
            <a:ext cx="5400599" cy="161582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s-ES" sz="2400" b="1" i="0" u="none" strike="noStrike" cap="none">
                <a:solidFill>
                  <a:schemeClr val="lt1"/>
                </a:solidFill>
                <a:latin typeface="Arial"/>
                <a:ea typeface="Arial"/>
                <a:cs typeface="Arial"/>
                <a:sym typeface="Arial"/>
              </a:rPr>
              <a:t>Duración inicial:</a:t>
            </a:r>
          </a:p>
          <a:p>
            <a:pPr marL="0" marR="0" lvl="0" indent="0" algn="l" rtl="0">
              <a:lnSpc>
                <a:spcPct val="100000"/>
              </a:lnSpc>
              <a:spcBef>
                <a:spcPts val="600"/>
              </a:spcBef>
              <a:spcAft>
                <a:spcPts val="0"/>
              </a:spcAft>
              <a:buClr>
                <a:schemeClr val="lt1"/>
              </a:buClr>
              <a:buSzPct val="25000"/>
              <a:buFont typeface="Arial"/>
              <a:buNone/>
            </a:pPr>
            <a:r>
              <a:rPr lang="es-ES" sz="1800" b="0" i="0" u="none" strike="noStrike" cap="none">
                <a:solidFill>
                  <a:schemeClr val="lt1"/>
                </a:solidFill>
                <a:latin typeface="Arial"/>
                <a:ea typeface="Arial"/>
                <a:cs typeface="Arial"/>
                <a:sym typeface="Arial"/>
              </a:rPr>
              <a:t>10 años desde fecha solicitud</a:t>
            </a:r>
          </a:p>
          <a:p>
            <a:pPr marL="0" marR="0" lvl="0" indent="0" algn="l" rtl="0">
              <a:lnSpc>
                <a:spcPct val="100000"/>
              </a:lnSpc>
              <a:spcBef>
                <a:spcPts val="600"/>
              </a:spcBef>
              <a:spcAft>
                <a:spcPts val="0"/>
              </a:spcAft>
              <a:buClr>
                <a:schemeClr val="lt1"/>
              </a:buClr>
              <a:buSzPct val="25000"/>
              <a:buFont typeface="Arial"/>
              <a:buNone/>
            </a:pPr>
            <a:r>
              <a:rPr lang="es-ES" sz="2400" b="1" i="0" u="none" strike="noStrike" cap="none">
                <a:solidFill>
                  <a:schemeClr val="lt1"/>
                </a:solidFill>
                <a:latin typeface="Arial"/>
                <a:ea typeface="Arial"/>
                <a:cs typeface="Arial"/>
                <a:sym typeface="Arial"/>
              </a:rPr>
              <a:t>Renovación:</a:t>
            </a:r>
          </a:p>
          <a:p>
            <a:pPr marL="0" marR="0" lvl="0" indent="0" algn="l" rtl="0">
              <a:lnSpc>
                <a:spcPct val="100000"/>
              </a:lnSpc>
              <a:spcBef>
                <a:spcPts val="600"/>
              </a:spcBef>
              <a:spcAft>
                <a:spcPts val="0"/>
              </a:spcAft>
              <a:buClr>
                <a:schemeClr val="lt1"/>
              </a:buClr>
              <a:buSzPct val="25000"/>
              <a:buFont typeface="Arial"/>
              <a:buNone/>
            </a:pPr>
            <a:r>
              <a:rPr lang="es-ES" sz="1800" b="0" i="0" u="none" strike="noStrike" cap="none">
                <a:solidFill>
                  <a:schemeClr val="lt1"/>
                </a:solidFill>
                <a:latin typeface="Arial"/>
                <a:ea typeface="Arial"/>
                <a:cs typeface="Arial"/>
                <a:sym typeface="Arial"/>
              </a:rPr>
              <a:t>Cada 10 años sin límite temporal</a:t>
            </a:r>
          </a:p>
        </p:txBody>
      </p:sp>
    </p:spTree>
    <p:extLst>
      <p:ext uri="{BB962C8B-B14F-4D97-AF65-F5344CB8AC3E}">
        <p14:creationId xmlns:p14="http://schemas.microsoft.com/office/powerpoint/2010/main" val="39745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sp>
        <p:nvSpPr>
          <p:cNvPr id="9" name="Shape 534"/>
          <p:cNvSpPr/>
          <p:nvPr/>
        </p:nvSpPr>
        <p:spPr>
          <a:xfrm>
            <a:off x="3347864" y="1275606"/>
            <a:ext cx="5807904" cy="3312367"/>
          </a:xfrm>
          <a:prstGeom prst="rect">
            <a:avLst/>
          </a:prstGeom>
          <a:solidFill>
            <a:srgbClr val="008A9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 name="Shape 535"/>
          <p:cNvSpPr/>
          <p:nvPr/>
        </p:nvSpPr>
        <p:spPr>
          <a:xfrm>
            <a:off x="0" y="1275606"/>
            <a:ext cx="3347863" cy="3312367"/>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3" name="Shape 536"/>
          <p:cNvSpPr/>
          <p:nvPr/>
        </p:nvSpPr>
        <p:spPr>
          <a:xfrm>
            <a:off x="251519" y="1419622"/>
            <a:ext cx="2952328" cy="954106"/>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rial"/>
              <a:buNone/>
            </a:pPr>
            <a:r>
              <a:rPr lang="es-ES" sz="2800" b="1" i="0" u="none" strike="noStrike" cap="none">
                <a:solidFill>
                  <a:schemeClr val="lt1"/>
                </a:solidFill>
                <a:latin typeface="Arial"/>
                <a:ea typeface="Arial"/>
                <a:cs typeface="Arial"/>
                <a:sym typeface="Arial"/>
              </a:rPr>
              <a:t>NOMBRES COMERCIALES</a:t>
            </a:r>
          </a:p>
        </p:txBody>
      </p:sp>
      <p:sp>
        <p:nvSpPr>
          <p:cNvPr id="17" name="Shape 537"/>
          <p:cNvSpPr/>
          <p:nvPr/>
        </p:nvSpPr>
        <p:spPr>
          <a:xfrm>
            <a:off x="3489853" y="1419622"/>
            <a:ext cx="5400599" cy="2923876"/>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lt1"/>
              </a:buClr>
              <a:buSzPct val="25000"/>
              <a:buFont typeface="Arial"/>
              <a:buNone/>
            </a:pPr>
            <a:r>
              <a:rPr lang="es-ES" sz="1400" b="0" i="0" u="none" strike="noStrike" cap="none" dirty="0">
                <a:solidFill>
                  <a:schemeClr val="lt1"/>
                </a:solidFill>
                <a:latin typeface="Arial"/>
                <a:ea typeface="Arial"/>
                <a:cs typeface="Arial"/>
                <a:sym typeface="Arial"/>
              </a:rPr>
              <a:t>El nombre comercial es el signo o denominación que identifica a una empresa en el tráfico mercantil y que sirve para distinguirla de las demás empresas que desarrollan actividades idénticas o similares. </a:t>
            </a:r>
          </a:p>
          <a:p>
            <a:pPr marL="0" marR="0" lvl="0" indent="0" algn="just" rtl="0">
              <a:lnSpc>
                <a:spcPct val="100000"/>
              </a:lnSpc>
              <a:spcBef>
                <a:spcPts val="600"/>
              </a:spcBef>
              <a:spcAft>
                <a:spcPts val="0"/>
              </a:spcAft>
              <a:buClr>
                <a:schemeClr val="lt1"/>
              </a:buClr>
              <a:buSzPct val="25000"/>
              <a:buFont typeface="Arial"/>
              <a:buNone/>
            </a:pPr>
            <a:r>
              <a:rPr lang="es-ES" sz="1400" b="0" i="0" u="none" strike="noStrike" cap="none" dirty="0">
                <a:solidFill>
                  <a:schemeClr val="lt1"/>
                </a:solidFill>
                <a:latin typeface="Arial"/>
                <a:ea typeface="Arial"/>
                <a:cs typeface="Arial"/>
                <a:sym typeface="Arial"/>
              </a:rPr>
              <a:t>Regulación actual (Ley 17/2001, de 7 de diciembre, de Marcas):</a:t>
            </a:r>
          </a:p>
          <a:p>
            <a:pPr marL="285750" marR="0" lvl="0" indent="-285750" algn="just" rtl="0">
              <a:lnSpc>
                <a:spcPct val="100000"/>
              </a:lnSpc>
              <a:spcBef>
                <a:spcPts val="600"/>
              </a:spcBef>
              <a:spcAft>
                <a:spcPts val="0"/>
              </a:spcAft>
              <a:buClr>
                <a:schemeClr val="lt1"/>
              </a:buClr>
              <a:buSzPct val="100000"/>
              <a:buFont typeface="Arial"/>
              <a:buChar char="•"/>
            </a:pPr>
            <a:r>
              <a:rPr lang="es-ES" sz="1400" b="0" i="0" u="none" strike="noStrike" cap="none" dirty="0">
                <a:solidFill>
                  <a:schemeClr val="lt1"/>
                </a:solidFill>
                <a:latin typeface="Arial"/>
                <a:ea typeface="Arial"/>
                <a:cs typeface="Arial"/>
                <a:sym typeface="Arial"/>
              </a:rPr>
              <a:t>Asimilación progresiva a la marca:</a:t>
            </a:r>
          </a:p>
          <a:p>
            <a:pPr marL="285750" marR="0" lvl="0" indent="-285750" algn="just" rtl="0">
              <a:lnSpc>
                <a:spcPct val="100000"/>
              </a:lnSpc>
              <a:spcBef>
                <a:spcPts val="600"/>
              </a:spcBef>
              <a:spcAft>
                <a:spcPts val="0"/>
              </a:spcAft>
              <a:buClr>
                <a:schemeClr val="lt1"/>
              </a:buClr>
              <a:buSzPct val="100000"/>
              <a:buFont typeface="Arial"/>
              <a:buChar char="•"/>
            </a:pPr>
            <a:r>
              <a:rPr lang="es-ES" sz="1400" b="0" i="0" u="none" strike="noStrike" cap="none" dirty="0">
                <a:solidFill>
                  <a:schemeClr val="lt1"/>
                </a:solidFill>
                <a:latin typeface="Arial"/>
                <a:ea typeface="Arial"/>
                <a:cs typeface="Arial"/>
                <a:sym typeface="Arial"/>
              </a:rPr>
              <a:t>Posibilidad de transmisión y desvinculación de la empresa</a:t>
            </a:r>
          </a:p>
          <a:p>
            <a:pPr marL="285750" marR="0" lvl="0" indent="-285750" algn="just" rtl="0">
              <a:lnSpc>
                <a:spcPct val="100000"/>
              </a:lnSpc>
              <a:spcBef>
                <a:spcPts val="600"/>
              </a:spcBef>
              <a:spcAft>
                <a:spcPts val="0"/>
              </a:spcAft>
              <a:buClr>
                <a:schemeClr val="lt1"/>
              </a:buClr>
              <a:buSzPct val="100000"/>
              <a:buFont typeface="Arial"/>
              <a:buChar char="•"/>
            </a:pPr>
            <a:r>
              <a:rPr lang="es-ES" sz="1400" b="0" i="0" u="none" strike="noStrike" cap="none" dirty="0">
                <a:solidFill>
                  <a:schemeClr val="lt1"/>
                </a:solidFill>
                <a:latin typeface="Arial"/>
                <a:ea typeface="Arial"/>
                <a:cs typeface="Arial"/>
                <a:sym typeface="Arial"/>
              </a:rPr>
              <a:t>No necesario acreditar el alta en el IAE</a:t>
            </a:r>
          </a:p>
          <a:p>
            <a:pPr marL="285750" marR="0" lvl="0" indent="-285750" algn="just" rtl="0">
              <a:lnSpc>
                <a:spcPct val="100000"/>
              </a:lnSpc>
              <a:spcBef>
                <a:spcPts val="600"/>
              </a:spcBef>
              <a:spcAft>
                <a:spcPts val="0"/>
              </a:spcAft>
              <a:buClr>
                <a:schemeClr val="lt1"/>
              </a:buClr>
              <a:buSzPct val="100000"/>
              <a:buFont typeface="Arial"/>
              <a:buChar char="•"/>
            </a:pPr>
            <a:r>
              <a:rPr lang="es-ES" sz="1400" b="0" i="0" u="none" strike="noStrike" cap="none" dirty="0">
                <a:solidFill>
                  <a:schemeClr val="lt1"/>
                </a:solidFill>
                <a:latin typeface="Arial"/>
                <a:ea typeface="Arial"/>
                <a:cs typeface="Arial"/>
                <a:sym typeface="Arial"/>
              </a:rPr>
              <a:t>No necesaria la acreditación de la constitución como persona jurídica</a:t>
            </a:r>
          </a:p>
          <a:p>
            <a:pPr marL="285750" marR="0" lvl="0" indent="-285750" algn="just" rtl="0">
              <a:lnSpc>
                <a:spcPct val="100000"/>
              </a:lnSpc>
              <a:spcBef>
                <a:spcPts val="600"/>
              </a:spcBef>
              <a:spcAft>
                <a:spcPts val="0"/>
              </a:spcAft>
              <a:buClr>
                <a:schemeClr val="lt1"/>
              </a:buClr>
              <a:buSzPct val="100000"/>
              <a:buFont typeface="Arial"/>
              <a:buChar char="•"/>
            </a:pPr>
            <a:r>
              <a:rPr lang="es-ES" sz="1400" b="0" i="0" u="none" strike="noStrike" cap="none" dirty="0">
                <a:solidFill>
                  <a:schemeClr val="lt1"/>
                </a:solidFill>
                <a:latin typeface="Arial"/>
                <a:ea typeface="Arial"/>
                <a:cs typeface="Arial"/>
                <a:sym typeface="Arial"/>
              </a:rPr>
              <a:t>Sujeción a la clasificación de productos y servicios</a:t>
            </a:r>
          </a:p>
        </p:txBody>
      </p:sp>
    </p:spTree>
    <p:extLst>
      <p:ext uri="{BB962C8B-B14F-4D97-AF65-F5344CB8AC3E}">
        <p14:creationId xmlns:p14="http://schemas.microsoft.com/office/powerpoint/2010/main" val="984377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Creación y gestión de marcas:</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5</a:t>
            </a:r>
            <a:endParaRPr lang="es-ES" dirty="0">
              <a:solidFill>
                <a:srgbClr val="007481"/>
              </a:solidFill>
            </a:endParaRPr>
          </a:p>
        </p:txBody>
      </p:sp>
      <p:sp>
        <p:nvSpPr>
          <p:cNvPr id="15"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a:xfrm>
            <a:off x="593725" y="912391"/>
            <a:ext cx="7953374" cy="383260"/>
          </a:xfrm>
        </p:spPr>
        <p:txBody>
          <a:bodyPr/>
          <a:lstStyle/>
          <a:p>
            <a:r>
              <a:rPr lang="es-ES" sz="2400" b="1" dirty="0"/>
              <a:t>Estrategia de marcas</a:t>
            </a:r>
            <a:endParaRPr lang="es-ES" dirty="0"/>
          </a:p>
        </p:txBody>
      </p:sp>
      <p:sp>
        <p:nvSpPr>
          <p:cNvPr id="3" name="2 Rectángulo"/>
          <p:cNvSpPr/>
          <p:nvPr/>
        </p:nvSpPr>
        <p:spPr>
          <a:xfrm>
            <a:off x="638175" y="1341641"/>
            <a:ext cx="8067675" cy="2893100"/>
          </a:xfrm>
          <a:prstGeom prst="rect">
            <a:avLst/>
          </a:prstGeom>
        </p:spPr>
        <p:txBody>
          <a:bodyPr wrap="square">
            <a:spAutoFit/>
          </a:bodyPr>
          <a:lstStyle/>
          <a:p>
            <a:pPr marL="342900" indent="-342900" algn="just">
              <a:defRPr/>
            </a:pPr>
            <a:r>
              <a:rPr lang="es-ES_tradnl" sz="1400" b="1" u="sng" dirty="0">
                <a:solidFill>
                  <a:srgbClr val="007481"/>
                </a:solidFill>
                <a:latin typeface="Lato Bold"/>
              </a:rPr>
              <a:t>CONCLUSIONES</a:t>
            </a:r>
            <a:r>
              <a:rPr lang="es-ES_tradnl" sz="1400" dirty="0">
                <a:solidFill>
                  <a:srgbClr val="007481"/>
                </a:solidFill>
                <a:latin typeface="Lato Bold"/>
              </a:rPr>
              <a:t>:</a:t>
            </a:r>
          </a:p>
          <a:p>
            <a:pPr marL="342900" indent="-342900" algn="just">
              <a:defRPr/>
            </a:pPr>
            <a:endParaRPr lang="es-ES_tradnl" sz="1400" dirty="0">
              <a:solidFill>
                <a:srgbClr val="007481"/>
              </a:solidFill>
              <a:latin typeface="Lato Bold"/>
            </a:endParaRPr>
          </a:p>
          <a:p>
            <a:pPr marL="342900" indent="-342900" algn="just">
              <a:defRPr/>
            </a:pPr>
            <a:endParaRPr lang="es-ES_tradnl" sz="1400" dirty="0">
              <a:solidFill>
                <a:srgbClr val="007481"/>
              </a:solidFill>
              <a:latin typeface="Lato Bold"/>
            </a:endParaRPr>
          </a:p>
          <a:p>
            <a:pPr marL="261938" indent="-261938" algn="just">
              <a:buFontTx/>
              <a:buChar char="-"/>
              <a:defRPr/>
            </a:pPr>
            <a:r>
              <a:rPr lang="es-ES_tradnl" sz="1400" dirty="0">
                <a:solidFill>
                  <a:srgbClr val="007481"/>
                </a:solidFill>
                <a:latin typeface="Lato Bold"/>
              </a:rPr>
              <a:t>Registrar la marca en los países en los que vaya o pueda estar presente.</a:t>
            </a:r>
          </a:p>
          <a:p>
            <a:pPr marL="261938" indent="-261938" algn="just">
              <a:buFontTx/>
              <a:buChar char="-"/>
              <a:defRPr/>
            </a:pPr>
            <a:endParaRPr lang="es-ES_tradnl" sz="1400" dirty="0">
              <a:solidFill>
                <a:srgbClr val="007481"/>
              </a:solidFill>
              <a:latin typeface="Lato Bold"/>
            </a:endParaRPr>
          </a:p>
          <a:p>
            <a:pPr marL="261938" indent="-261938" algn="just">
              <a:buFontTx/>
              <a:buChar char="-"/>
              <a:defRPr/>
            </a:pPr>
            <a:r>
              <a:rPr lang="es-ES_tradnl" sz="1400" dirty="0">
                <a:solidFill>
                  <a:srgbClr val="007481"/>
                </a:solidFill>
                <a:latin typeface="Lato Bold"/>
              </a:rPr>
              <a:t>Registrar la marca en función de los productos que se comercialicen y las necesidades particulares de cada empresa.</a:t>
            </a:r>
          </a:p>
          <a:p>
            <a:pPr marL="261938" indent="-261938" algn="just">
              <a:buFontTx/>
              <a:buChar char="-"/>
              <a:defRPr/>
            </a:pPr>
            <a:endParaRPr lang="es-ES_tradnl" sz="1400" dirty="0">
              <a:solidFill>
                <a:srgbClr val="007481"/>
              </a:solidFill>
              <a:latin typeface="Lato Bold"/>
            </a:endParaRPr>
          </a:p>
          <a:p>
            <a:pPr marL="261938" indent="-261938" algn="just">
              <a:buFontTx/>
              <a:buChar char="-"/>
              <a:defRPr/>
            </a:pPr>
            <a:r>
              <a:rPr lang="es-ES_tradnl" sz="1400" dirty="0">
                <a:solidFill>
                  <a:srgbClr val="007481"/>
                </a:solidFill>
                <a:latin typeface="Lato Bold"/>
              </a:rPr>
              <a:t>Anticipar en la medida de lo posible la solicitud para tener el registro cuando se vayan a comercializar los productos. Evitar posibles situaciones no deseadas (derechos anteriores nacionales).</a:t>
            </a:r>
          </a:p>
          <a:p>
            <a:pPr marL="261938" indent="-261938" algn="just">
              <a:buFontTx/>
              <a:buChar char="-"/>
              <a:defRPr/>
            </a:pPr>
            <a:endParaRPr lang="es-ES_tradnl" sz="1400" dirty="0">
              <a:solidFill>
                <a:srgbClr val="007481"/>
              </a:solidFill>
              <a:latin typeface="Lato Bold"/>
            </a:endParaRPr>
          </a:p>
          <a:p>
            <a:pPr marL="261938" indent="-261938" algn="just">
              <a:buFontTx/>
              <a:buChar char="-"/>
              <a:defRPr/>
            </a:pPr>
            <a:r>
              <a:rPr lang="es-ES_tradnl" sz="1400" dirty="0">
                <a:solidFill>
                  <a:srgbClr val="007481"/>
                </a:solidFill>
                <a:latin typeface="Lato Bold"/>
              </a:rPr>
              <a:t>Acudir a sistemas de protección que permitan abaratar costes.</a:t>
            </a:r>
          </a:p>
        </p:txBody>
      </p:sp>
    </p:spTree>
    <p:extLst>
      <p:ext uri="{BB962C8B-B14F-4D97-AF65-F5344CB8AC3E}">
        <p14:creationId xmlns:p14="http://schemas.microsoft.com/office/powerpoint/2010/main" val="1775566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8322F8-40DD-844D-87D6-1A92857F6B93}"/>
              </a:ext>
            </a:extLst>
          </p:cNvPr>
          <p:cNvSpPr txBox="1"/>
          <p:nvPr/>
        </p:nvSpPr>
        <p:spPr>
          <a:xfrm>
            <a:off x="1948069" y="1985522"/>
            <a:ext cx="6397909" cy="416140"/>
          </a:xfrm>
          <a:prstGeom prst="rect">
            <a:avLst/>
          </a:prstGeom>
          <a:noFill/>
        </p:spPr>
        <p:txBody>
          <a:bodyPr wrap="square" lIns="0" tIns="0" rIns="0" bIns="0" rtlCol="0">
            <a:spAutoFit/>
          </a:bodyPr>
          <a:lstStyle/>
          <a:p>
            <a:pPr>
              <a:lnSpc>
                <a:spcPts val="3200"/>
              </a:lnSpc>
            </a:pPr>
            <a:r>
              <a:rPr lang="en-US" sz="3200" cap="all" spc="50" dirty="0" err="1">
                <a:solidFill>
                  <a:schemeClr val="accent2"/>
                </a:solidFill>
                <a:latin typeface="Lato Black" panose="020F0A02020204030203" pitchFamily="34" charset="0"/>
              </a:rPr>
              <a:t>Propiedad</a:t>
            </a:r>
            <a:r>
              <a:rPr lang="en-US" sz="3200" cap="all" spc="50" dirty="0">
                <a:solidFill>
                  <a:schemeClr val="accent2"/>
                </a:solidFill>
                <a:latin typeface="Lato Black" panose="020F0A02020204030203" pitchFamily="34" charset="0"/>
              </a:rPr>
              <a:t> </a:t>
            </a:r>
            <a:r>
              <a:rPr lang="en-US" sz="3200" cap="all" spc="50" dirty="0" err="1">
                <a:solidFill>
                  <a:schemeClr val="accent2"/>
                </a:solidFill>
                <a:latin typeface="Lato Black" panose="020F0A02020204030203" pitchFamily="34" charset="0"/>
              </a:rPr>
              <a:t>intelectual</a:t>
            </a:r>
            <a:endParaRPr lang="en-US" sz="3200" cap="all" spc="50" dirty="0">
              <a:solidFill>
                <a:schemeClr val="bg1"/>
              </a:solidFill>
              <a:latin typeface="Lato Black" panose="020F0A02020204030203" pitchFamily="34" charset="0"/>
            </a:endParaRPr>
          </a:p>
        </p:txBody>
      </p:sp>
      <p:sp>
        <p:nvSpPr>
          <p:cNvPr id="5" name="Rectángulo">
            <a:extLst>
              <a:ext uri="{FF2B5EF4-FFF2-40B4-BE49-F238E27FC236}">
                <a16:creationId xmlns:a16="http://schemas.microsoft.com/office/drawing/2014/main" xmlns="" id="{C7D0AA48-4CA4-884F-A37C-85B794314461}"/>
              </a:ext>
            </a:extLst>
          </p:cNvPr>
          <p:cNvSpPr/>
          <p:nvPr/>
        </p:nvSpPr>
        <p:spPr>
          <a:xfrm>
            <a:off x="0" y="1741596"/>
            <a:ext cx="1948069" cy="47963"/>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6" name="Figura">
            <a:extLst>
              <a:ext uri="{FF2B5EF4-FFF2-40B4-BE49-F238E27FC236}">
                <a16:creationId xmlns:a16="http://schemas.microsoft.com/office/drawing/2014/main" xmlns="" id="{077104AD-8615-BA45-AB99-E2BCCFE94A83}"/>
              </a:ext>
            </a:extLst>
          </p:cNvPr>
          <p:cNvSpPr/>
          <p:nvPr/>
        </p:nvSpPr>
        <p:spPr>
          <a:xfrm>
            <a:off x="1439629" y="1030041"/>
            <a:ext cx="508440" cy="508658"/>
          </a:xfrm>
          <a:custGeom>
            <a:avLst/>
            <a:gdLst/>
            <a:ahLst/>
            <a:cxnLst>
              <a:cxn ang="0">
                <a:pos x="wd2" y="hd2"/>
              </a:cxn>
              <a:cxn ang="5400000">
                <a:pos x="wd2" y="hd2"/>
              </a:cxn>
              <a:cxn ang="10800000">
                <a:pos x="wd2" y="hd2"/>
              </a:cxn>
              <a:cxn ang="16200000">
                <a:pos x="wd2" y="hd2"/>
              </a:cxn>
            </a:cxnLst>
            <a:rect l="0" t="0" r="r" b="b"/>
            <a:pathLst>
              <a:path w="21600" h="21600" extrusionOk="0">
                <a:moveTo>
                  <a:pt x="13495" y="0"/>
                </a:moveTo>
                <a:cubicBezTo>
                  <a:pt x="9021" y="0"/>
                  <a:pt x="5400" y="3627"/>
                  <a:pt x="5400" y="8101"/>
                </a:cubicBezTo>
                <a:cubicBezTo>
                  <a:pt x="5400" y="9469"/>
                  <a:pt x="5742" y="10754"/>
                  <a:pt x="6342" y="11884"/>
                </a:cubicBezTo>
                <a:lnTo>
                  <a:pt x="711" y="17522"/>
                </a:lnTo>
                <a:cubicBezTo>
                  <a:pt x="271" y="17955"/>
                  <a:pt x="0" y="18553"/>
                  <a:pt x="0" y="19219"/>
                </a:cubicBezTo>
                <a:cubicBezTo>
                  <a:pt x="0" y="20535"/>
                  <a:pt x="1065" y="21600"/>
                  <a:pt x="2382" y="21600"/>
                </a:cubicBezTo>
                <a:cubicBezTo>
                  <a:pt x="3047" y="21600"/>
                  <a:pt x="3647" y="21330"/>
                  <a:pt x="4080" y="20890"/>
                </a:cubicBezTo>
                <a:lnTo>
                  <a:pt x="9711" y="15261"/>
                </a:lnTo>
                <a:cubicBezTo>
                  <a:pt x="10842" y="15862"/>
                  <a:pt x="12124" y="16202"/>
                  <a:pt x="13495" y="16202"/>
                </a:cubicBezTo>
                <a:cubicBezTo>
                  <a:pt x="17970" y="16202"/>
                  <a:pt x="21600" y="12576"/>
                  <a:pt x="21600" y="8101"/>
                </a:cubicBezTo>
                <a:cubicBezTo>
                  <a:pt x="21600" y="3627"/>
                  <a:pt x="17970" y="0"/>
                  <a:pt x="13495" y="0"/>
                </a:cubicBezTo>
                <a:close/>
                <a:moveTo>
                  <a:pt x="13495" y="1347"/>
                </a:moveTo>
                <a:cubicBezTo>
                  <a:pt x="17224" y="1347"/>
                  <a:pt x="20252" y="4373"/>
                  <a:pt x="20252" y="8101"/>
                </a:cubicBezTo>
                <a:cubicBezTo>
                  <a:pt x="20252" y="11829"/>
                  <a:pt x="17224" y="14855"/>
                  <a:pt x="13495" y="14855"/>
                </a:cubicBezTo>
                <a:cubicBezTo>
                  <a:pt x="9767" y="14855"/>
                  <a:pt x="6748" y="11829"/>
                  <a:pt x="6748" y="8101"/>
                </a:cubicBezTo>
                <a:cubicBezTo>
                  <a:pt x="6748" y="4373"/>
                  <a:pt x="9767" y="1347"/>
                  <a:pt x="13495" y="1347"/>
                </a:cubicBezTo>
                <a:close/>
                <a:moveTo>
                  <a:pt x="13495" y="3377"/>
                </a:moveTo>
                <a:cubicBezTo>
                  <a:pt x="10885" y="3377"/>
                  <a:pt x="8769" y="5491"/>
                  <a:pt x="8769" y="8101"/>
                </a:cubicBezTo>
                <a:cubicBezTo>
                  <a:pt x="8769" y="8287"/>
                  <a:pt x="8924" y="8433"/>
                  <a:pt x="9111" y="8433"/>
                </a:cubicBezTo>
                <a:cubicBezTo>
                  <a:pt x="9297" y="8433"/>
                  <a:pt x="9452" y="8287"/>
                  <a:pt x="9452" y="8101"/>
                </a:cubicBezTo>
                <a:cubicBezTo>
                  <a:pt x="9452" y="5864"/>
                  <a:pt x="11258" y="4051"/>
                  <a:pt x="13495" y="4051"/>
                </a:cubicBezTo>
                <a:cubicBezTo>
                  <a:pt x="13682" y="4051"/>
                  <a:pt x="13837" y="3895"/>
                  <a:pt x="13837" y="3709"/>
                </a:cubicBezTo>
                <a:cubicBezTo>
                  <a:pt x="13837" y="3523"/>
                  <a:pt x="13682" y="3377"/>
                  <a:pt x="13495" y="3377"/>
                </a:cubicBezTo>
                <a:close/>
                <a:moveTo>
                  <a:pt x="6997" y="12918"/>
                </a:moveTo>
                <a:cubicBezTo>
                  <a:pt x="7473" y="13560"/>
                  <a:pt x="8036" y="14119"/>
                  <a:pt x="8677" y="14597"/>
                </a:cubicBezTo>
                <a:cubicBezTo>
                  <a:pt x="8677" y="14597"/>
                  <a:pt x="3231" y="20041"/>
                  <a:pt x="3231" y="20041"/>
                </a:cubicBezTo>
                <a:cubicBezTo>
                  <a:pt x="3013" y="20265"/>
                  <a:pt x="2718" y="20410"/>
                  <a:pt x="2382" y="20410"/>
                </a:cubicBezTo>
                <a:cubicBezTo>
                  <a:pt x="1723" y="20410"/>
                  <a:pt x="1191" y="19877"/>
                  <a:pt x="1191" y="19219"/>
                </a:cubicBezTo>
                <a:cubicBezTo>
                  <a:pt x="1191" y="18883"/>
                  <a:pt x="1326" y="18579"/>
                  <a:pt x="1551" y="18361"/>
                </a:cubicBezTo>
                <a:lnTo>
                  <a:pt x="6997" y="12918"/>
                </a:lnTo>
                <a:close/>
              </a:path>
            </a:pathLst>
          </a:custGeom>
          <a:solidFill>
            <a:srgbClr val="FFFFFF"/>
          </a:solidFill>
          <a:ln w="12700">
            <a:miter lim="400000"/>
          </a:ln>
        </p:spPr>
        <p:txBody>
          <a:bodyPr lIns="38100" tIns="38100" rIns="38100" bIns="38100" anchor="ctr"/>
          <a:lstStyle/>
          <a:p>
            <a:pPr>
              <a:defRPr sz="3200">
                <a:solidFill>
                  <a:srgbClr val="FFFFFF"/>
                </a:solidFill>
              </a:defRPr>
            </a:pPr>
            <a:endParaRPr/>
          </a:p>
        </p:txBody>
      </p:sp>
      <p:sp>
        <p:nvSpPr>
          <p:cNvPr id="7" name="Figura">
            <a:hlinkClick r:id="" action="ppaction://hlinkshowjump?jump=nextslide"/>
            <a:extLst>
              <a:ext uri="{FF2B5EF4-FFF2-40B4-BE49-F238E27FC236}">
                <a16:creationId xmlns:a16="http://schemas.microsoft.com/office/drawing/2014/main" xmlns="" id="{4A1B7809-22B5-DB40-A8EB-A4CB9749602A}"/>
              </a:ext>
            </a:extLst>
          </p:cNvPr>
          <p:cNvSpPr/>
          <p:nvPr/>
        </p:nvSpPr>
        <p:spPr>
          <a:xfrm rot="5400000">
            <a:off x="4289752" y="3999506"/>
            <a:ext cx="564496" cy="564496"/>
          </a:xfrm>
          <a:custGeom>
            <a:avLst/>
            <a:gdLst/>
            <a:ahLst/>
            <a:cxnLst>
              <a:cxn ang="0">
                <a:pos x="wd2" y="hd2"/>
              </a:cxn>
              <a:cxn ang="5400000">
                <a:pos x="wd2" y="hd2"/>
              </a:cxn>
              <a:cxn ang="10800000">
                <a:pos x="wd2" y="hd2"/>
              </a:cxn>
              <a:cxn ang="16200000">
                <a:pos x="wd2" y="hd2"/>
              </a:cxn>
            </a:cxnLst>
            <a:rect l="0" t="0" r="r" b="b"/>
            <a:pathLst>
              <a:path w="21600" h="21600" extrusionOk="0">
                <a:moveTo>
                  <a:pt x="8116" y="6241"/>
                </a:moveTo>
                <a:cubicBezTo>
                  <a:pt x="12298" y="10800"/>
                  <a:pt x="12298" y="10800"/>
                  <a:pt x="12298" y="10800"/>
                </a:cubicBezTo>
                <a:cubicBezTo>
                  <a:pt x="8116" y="15359"/>
                  <a:pt x="8116" y="15359"/>
                  <a:pt x="8116" y="15359"/>
                </a:cubicBezTo>
                <a:cubicBezTo>
                  <a:pt x="7758" y="15717"/>
                  <a:pt x="7758" y="16306"/>
                  <a:pt x="8116" y="16664"/>
                </a:cubicBezTo>
                <a:cubicBezTo>
                  <a:pt x="8475" y="17023"/>
                  <a:pt x="9054" y="17023"/>
                  <a:pt x="9403" y="16664"/>
                </a:cubicBezTo>
                <a:cubicBezTo>
                  <a:pt x="14513" y="11453"/>
                  <a:pt x="14513" y="11453"/>
                  <a:pt x="14513" y="11453"/>
                </a:cubicBezTo>
                <a:cubicBezTo>
                  <a:pt x="14872" y="11094"/>
                  <a:pt x="14872" y="10506"/>
                  <a:pt x="14513" y="10147"/>
                </a:cubicBezTo>
                <a:cubicBezTo>
                  <a:pt x="9403" y="4936"/>
                  <a:pt x="9403" y="4936"/>
                  <a:pt x="9403" y="4936"/>
                </a:cubicBezTo>
                <a:cubicBezTo>
                  <a:pt x="9054" y="4577"/>
                  <a:pt x="8475" y="4577"/>
                  <a:pt x="8116" y="4936"/>
                </a:cubicBezTo>
                <a:cubicBezTo>
                  <a:pt x="7758" y="5294"/>
                  <a:pt x="7758" y="5883"/>
                  <a:pt x="8116" y="6241"/>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20203" y="10800"/>
                </a:moveTo>
                <a:cubicBezTo>
                  <a:pt x="20203" y="15993"/>
                  <a:pt x="15993" y="20203"/>
                  <a:pt x="10800" y="20203"/>
                </a:cubicBezTo>
                <a:cubicBezTo>
                  <a:pt x="5607" y="20203"/>
                  <a:pt x="1397" y="15993"/>
                  <a:pt x="1397" y="10800"/>
                </a:cubicBezTo>
                <a:cubicBezTo>
                  <a:pt x="1397" y="5607"/>
                  <a:pt x="5607" y="1397"/>
                  <a:pt x="10800" y="1397"/>
                </a:cubicBezTo>
                <a:cubicBezTo>
                  <a:pt x="15993" y="1397"/>
                  <a:pt x="20203" y="5607"/>
                  <a:pt x="20203" y="10800"/>
                </a:cubicBezTo>
                <a:close/>
              </a:path>
            </a:pathLst>
          </a:custGeom>
          <a:solidFill>
            <a:srgbClr val="FFFFFF"/>
          </a:solidFill>
          <a:ln w="12700">
            <a:miter lim="400000"/>
          </a:ln>
        </p:spPr>
        <p:txBody>
          <a:bodyPr lIns="121919" tIns="121919" rIns="121919" bIns="121919"/>
          <a:lstStyle/>
          <a:p>
            <a:pPr>
              <a:defRPr sz="3200">
                <a:solidFill>
                  <a:srgbClr val="FFFFFF"/>
                </a:solidFill>
              </a:defRPr>
            </a:pPr>
            <a:endParaRPr/>
          </a:p>
        </p:txBody>
      </p:sp>
    </p:spTree>
    <p:extLst>
      <p:ext uri="{BB962C8B-B14F-4D97-AF65-F5344CB8AC3E}">
        <p14:creationId xmlns:p14="http://schemas.microsoft.com/office/powerpoint/2010/main" val="1767209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wipe(left)">
                                      <p:cBhvr>
                                        <p:cTn id="11" dur="700"/>
                                        <p:tgtEl>
                                          <p:spTgt spid="5"/>
                                        </p:tgtEl>
                                      </p:cBhvr>
                                    </p:animEffect>
                                  </p:childTnLst>
                                </p:cTn>
                              </p:par>
                            </p:childTnLst>
                          </p:cTn>
                        </p:par>
                        <p:par>
                          <p:cTn id="12" fill="hold">
                            <p:stCondLst>
                              <p:cond delay="1200"/>
                            </p:stCondLst>
                            <p:childTnLst>
                              <p:par>
                                <p:cTn id="13" presetID="19" presetClass="entr" presetSubtype="10" fill="hold" grpId="0" nodeType="afterEffect">
                                  <p:stCondLst>
                                    <p:cond delay="0"/>
                                  </p:stCondLst>
                                  <p:iterate>
                                    <p:tmAbs val="0"/>
                                  </p:iterate>
                                  <p:childTnLst>
                                    <p:set>
                                      <p:cBhvr>
                                        <p:cTn id="14" fill="hold"/>
                                        <p:tgtEl>
                                          <p:spTgt spid="6"/>
                                        </p:tgtEl>
                                        <p:attrNameLst>
                                          <p:attrName>style.visibility</p:attrName>
                                        </p:attrNameLst>
                                      </p:cBhvr>
                                      <p:to>
                                        <p:strVal val="visible"/>
                                      </p:to>
                                    </p:set>
                                    <p:anim calcmode="lin" valueType="num">
                                      <p:cBhvr>
                                        <p:cTn id="15" dur="499" fill="hold"/>
                                        <p:tgtEl>
                                          <p:spTgt spid="6"/>
                                        </p:tgtEl>
                                        <p:attrNameLst>
                                          <p:attrName>ppt_w</p:attrName>
                                        </p:attrNameLst>
                                      </p:cBhvr>
                                      <p:tavLst>
                                        <p:tav tm="0" fmla="#ppt_w*sin(2.5*pi*$)">
                                          <p:val>
                                            <p:fltVal val="0"/>
                                          </p:val>
                                        </p:tav>
                                        <p:tav tm="100000">
                                          <p:val>
                                            <p:fltVal val="1"/>
                                          </p:val>
                                        </p:tav>
                                      </p:tavLst>
                                    </p:anim>
                                    <p:anim calcmode="lin" valueType="num">
                                      <p:cBhvr>
                                        <p:cTn id="16" dur="499"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1699"/>
                            </p:stCondLst>
                            <p:childTnLst>
                              <p:par>
                                <p:cTn id="18" presetID="19" presetClass="entr" presetSubtype="5" fill="hold" grpId="0" nodeType="afterEffect">
                                  <p:stCondLst>
                                    <p:cond delay="0"/>
                                  </p:stCondLst>
                                  <p:iterate>
                                    <p:tmAbs val="0"/>
                                  </p:iterate>
                                  <p:childTnLst>
                                    <p:set>
                                      <p:cBhvr>
                                        <p:cTn id="19" fill="hold"/>
                                        <p:tgtEl>
                                          <p:spTgt spid="7"/>
                                        </p:tgtEl>
                                        <p:attrNameLst>
                                          <p:attrName>style.visibility</p:attrName>
                                        </p:attrNameLst>
                                      </p:cBhvr>
                                      <p:to>
                                        <p:strVal val="visible"/>
                                      </p:to>
                                    </p:set>
                                    <p:anim calcmode="lin" valueType="num">
                                      <p:cBhvr>
                                        <p:cTn id="20" dur="700" fill="hold"/>
                                        <p:tgtEl>
                                          <p:spTgt spid="7"/>
                                        </p:tgtEl>
                                        <p:attrNameLst>
                                          <p:attrName>ppt_w</p:attrName>
                                        </p:attrNameLst>
                                      </p:cBhvr>
                                      <p:tavLst>
                                        <p:tav tm="0">
                                          <p:val>
                                            <p:strVal val="#ppt_w"/>
                                          </p:val>
                                        </p:tav>
                                        <p:tav tm="100000">
                                          <p:val>
                                            <p:strVal val="#ppt_w"/>
                                          </p:val>
                                        </p:tav>
                                      </p:tavLst>
                                    </p:anim>
                                    <p:anim calcmode="lin" valueType="num">
                                      <p:cBhvr>
                                        <p:cTn id="21" dur="700" fill="hold"/>
                                        <p:tgtEl>
                                          <p:spTgt spid="7"/>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advAuto="0"/>
      <p:bldP spid="6" grpId="0" animBg="1" advAuto="0"/>
      <p:bldP spid="7"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Propiedad intelectual:</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6</a:t>
            </a:r>
            <a:endParaRPr lang="es-ES" dirty="0">
              <a:solidFill>
                <a:srgbClr val="007481"/>
              </a:solidFill>
            </a:endParaRPr>
          </a:p>
        </p:txBody>
      </p:sp>
      <p:sp>
        <p:nvSpPr>
          <p:cNvPr id="3" name="2 Rectángulo"/>
          <p:cNvSpPr/>
          <p:nvPr/>
        </p:nvSpPr>
        <p:spPr>
          <a:xfrm>
            <a:off x="361950" y="1046366"/>
            <a:ext cx="8067675" cy="3151632"/>
          </a:xfrm>
          <a:prstGeom prst="rect">
            <a:avLst/>
          </a:prstGeom>
        </p:spPr>
        <p:txBody>
          <a:bodyPr wrap="square">
            <a:spAutoFit/>
          </a:bodyPr>
          <a:lstStyle/>
          <a:p>
            <a:pPr lvl="1">
              <a:spcBef>
                <a:spcPct val="20000"/>
              </a:spcBef>
              <a:buClr>
                <a:srgbClr val="CC0000"/>
              </a:buClr>
              <a:buFont typeface="Wingdings" pitchFamily="2" charset="2"/>
              <a:buChar char="è"/>
            </a:pPr>
            <a:r>
              <a:rPr lang="es-ES_tradnl" altLang="ca-ES" sz="1400" dirty="0">
                <a:solidFill>
                  <a:srgbClr val="007481"/>
                </a:solidFill>
                <a:latin typeface="Lato Bold"/>
              </a:rPr>
              <a:t>Obras dramáticas, obras teatrales…</a:t>
            </a:r>
          </a:p>
          <a:p>
            <a:pPr lvl="1">
              <a:spcBef>
                <a:spcPct val="20000"/>
              </a:spcBef>
              <a:buClr>
                <a:srgbClr val="CC0000"/>
              </a:buClr>
              <a:buFont typeface="Wingdings" pitchFamily="2" charset="2"/>
              <a:buChar char="è"/>
            </a:pPr>
            <a:r>
              <a:rPr lang="es-ES_tradnl" altLang="ca-ES" sz="1400" dirty="0">
                <a:solidFill>
                  <a:srgbClr val="007481"/>
                </a:solidFill>
                <a:latin typeface="Lato Bold"/>
              </a:rPr>
              <a:t>Obras cinematográficas, obras audiovisuales.</a:t>
            </a:r>
          </a:p>
          <a:p>
            <a:pPr lvl="1">
              <a:spcBef>
                <a:spcPct val="20000"/>
              </a:spcBef>
              <a:buClr>
                <a:srgbClr val="CC0000"/>
              </a:buClr>
              <a:buFont typeface="Wingdings" pitchFamily="2" charset="2"/>
              <a:buChar char="è"/>
            </a:pPr>
            <a:r>
              <a:rPr lang="es-ES_tradnl" altLang="ca-ES" sz="1400" dirty="0">
                <a:solidFill>
                  <a:srgbClr val="007481"/>
                </a:solidFill>
                <a:latin typeface="Lato Bold"/>
              </a:rPr>
              <a:t>Composiciones musicales con o sin letra.</a:t>
            </a:r>
          </a:p>
          <a:p>
            <a:pPr lvl="1">
              <a:spcBef>
                <a:spcPct val="20000"/>
              </a:spcBef>
              <a:buClr>
                <a:srgbClr val="CC0000"/>
              </a:buClr>
              <a:buFont typeface="Wingdings" pitchFamily="2" charset="2"/>
              <a:buChar char="è"/>
            </a:pPr>
            <a:r>
              <a:rPr lang="es-ES_tradnl" altLang="ca-ES" sz="1400" dirty="0">
                <a:solidFill>
                  <a:srgbClr val="007481"/>
                </a:solidFill>
                <a:latin typeface="Lato Bold"/>
              </a:rPr>
              <a:t>Esculturas, pinturas, dibujos, grabados, cómics.</a:t>
            </a:r>
          </a:p>
          <a:p>
            <a:pPr lvl="1">
              <a:spcBef>
                <a:spcPct val="20000"/>
              </a:spcBef>
              <a:buClr>
                <a:srgbClr val="CC0000"/>
              </a:buClr>
              <a:buFont typeface="Wingdings" pitchFamily="2" charset="2"/>
              <a:buChar char="è"/>
            </a:pPr>
            <a:r>
              <a:rPr lang="es-ES_tradnl" altLang="ca-ES" sz="1400" dirty="0">
                <a:solidFill>
                  <a:srgbClr val="007481"/>
                </a:solidFill>
                <a:latin typeface="Lato Bold"/>
              </a:rPr>
              <a:t>Traducciones.</a:t>
            </a:r>
          </a:p>
          <a:p>
            <a:pPr lvl="1">
              <a:spcBef>
                <a:spcPct val="20000"/>
              </a:spcBef>
              <a:buClr>
                <a:srgbClr val="CC0000"/>
              </a:buClr>
              <a:buFont typeface="Wingdings" pitchFamily="2" charset="2"/>
              <a:buChar char="è"/>
            </a:pPr>
            <a:r>
              <a:rPr lang="es-ES_tradnl" altLang="ca-ES" sz="1400" dirty="0">
                <a:solidFill>
                  <a:srgbClr val="007481"/>
                </a:solidFill>
                <a:latin typeface="Lato Bold"/>
              </a:rPr>
              <a:t>Diseños.</a:t>
            </a:r>
          </a:p>
          <a:p>
            <a:pPr lvl="1">
              <a:spcBef>
                <a:spcPct val="20000"/>
              </a:spcBef>
              <a:buClr>
                <a:srgbClr val="CC0000"/>
              </a:buClr>
              <a:buFont typeface="Wingdings" pitchFamily="2" charset="2"/>
              <a:buChar char="è"/>
            </a:pPr>
            <a:r>
              <a:rPr lang="es-ES_tradnl" altLang="ca-ES" sz="1400" dirty="0">
                <a:solidFill>
                  <a:srgbClr val="007481"/>
                </a:solidFill>
                <a:latin typeface="Lato Bold"/>
              </a:rPr>
              <a:t>Tratados, artículos, monografías.</a:t>
            </a:r>
          </a:p>
          <a:p>
            <a:pPr lvl="1">
              <a:spcBef>
                <a:spcPct val="20000"/>
              </a:spcBef>
              <a:buClr>
                <a:srgbClr val="CC0000"/>
              </a:buClr>
              <a:buFont typeface="Wingdings" pitchFamily="2" charset="2"/>
              <a:buChar char="è"/>
            </a:pPr>
            <a:r>
              <a:rPr lang="es-ES_tradnl" altLang="ca-ES" sz="1400" dirty="0">
                <a:solidFill>
                  <a:srgbClr val="007481"/>
                </a:solidFill>
                <a:latin typeface="Lato Bold"/>
              </a:rPr>
              <a:t>Proyectos, planos, maquetas, diseños de obras arquitectónicas y de ingeniería.</a:t>
            </a:r>
          </a:p>
          <a:p>
            <a:pPr lvl="1">
              <a:spcBef>
                <a:spcPct val="20000"/>
              </a:spcBef>
              <a:buClr>
                <a:srgbClr val="CC0000"/>
              </a:buClr>
              <a:buFont typeface="Wingdings" pitchFamily="2" charset="2"/>
              <a:buChar char="è"/>
            </a:pPr>
            <a:r>
              <a:rPr lang="es-ES_tradnl" altLang="ca-ES" sz="1400" dirty="0">
                <a:solidFill>
                  <a:srgbClr val="007481"/>
                </a:solidFill>
                <a:latin typeface="Lato Bold"/>
              </a:rPr>
              <a:t>Imágenes, revistas, publicaciones.</a:t>
            </a:r>
            <a:r>
              <a:rPr lang="es-ES" altLang="ca-ES" sz="1400" dirty="0">
                <a:solidFill>
                  <a:srgbClr val="007481"/>
                </a:solidFill>
                <a:latin typeface="Lato Bold"/>
              </a:rPr>
              <a:t> </a:t>
            </a:r>
            <a:endParaRPr lang="es-ES_tradnl" altLang="ca-ES" sz="1400" dirty="0">
              <a:solidFill>
                <a:srgbClr val="007481"/>
              </a:solidFill>
              <a:latin typeface="Lato Bold"/>
            </a:endParaRPr>
          </a:p>
          <a:p>
            <a:pPr lvl="1">
              <a:spcBef>
                <a:spcPct val="20000"/>
              </a:spcBef>
              <a:buClr>
                <a:srgbClr val="CC0000"/>
              </a:buClr>
              <a:buFont typeface="Wingdings" pitchFamily="2" charset="2"/>
              <a:buChar char="è"/>
            </a:pPr>
            <a:r>
              <a:rPr lang="es-ES_tradnl" altLang="ca-ES" sz="1400" dirty="0">
                <a:solidFill>
                  <a:srgbClr val="007481"/>
                </a:solidFill>
                <a:latin typeface="Lato Bold"/>
              </a:rPr>
              <a:t>Sistemas de training, de simulación              </a:t>
            </a:r>
            <a:r>
              <a:rPr lang="es-ES" altLang="ca-ES" sz="1400" dirty="0">
                <a:solidFill>
                  <a:srgbClr val="007481"/>
                </a:solidFill>
                <a:latin typeface="Lato Bold"/>
              </a:rPr>
              <a:t>SOFTWARE</a:t>
            </a:r>
          </a:p>
          <a:p>
            <a:pPr lvl="1">
              <a:spcBef>
                <a:spcPct val="20000"/>
              </a:spcBef>
              <a:buClr>
                <a:srgbClr val="CC0000"/>
              </a:buClr>
              <a:buFont typeface="Wingdings" pitchFamily="2" charset="2"/>
              <a:buChar char="è"/>
            </a:pPr>
            <a:r>
              <a:rPr lang="es-ES" altLang="ca-ES" sz="1400" dirty="0">
                <a:solidFill>
                  <a:srgbClr val="007481"/>
                </a:solidFill>
                <a:latin typeface="Lato Bold"/>
              </a:rPr>
              <a:t>Bases de datos</a:t>
            </a:r>
          </a:p>
          <a:p>
            <a:pPr lvl="1">
              <a:spcBef>
                <a:spcPct val="20000"/>
              </a:spcBef>
              <a:buClr>
                <a:srgbClr val="CC0000"/>
              </a:buClr>
              <a:buFont typeface="Wingdings" pitchFamily="2" charset="2"/>
              <a:buChar char="è"/>
            </a:pPr>
            <a:r>
              <a:rPr lang="es-ES_tradnl" altLang="ca-ES" sz="1400" dirty="0">
                <a:solidFill>
                  <a:srgbClr val="007481"/>
                </a:solidFill>
                <a:latin typeface="Lato Bold"/>
              </a:rPr>
              <a:t>Diseños, arquitectura.</a:t>
            </a:r>
            <a:endParaRPr lang="es-ES" altLang="ca-ES" sz="1400" dirty="0">
              <a:solidFill>
                <a:srgbClr val="007481"/>
              </a:solidFill>
              <a:latin typeface="Lato Bold"/>
            </a:endParaRPr>
          </a:p>
        </p:txBody>
      </p:sp>
      <p:pic>
        <p:nvPicPr>
          <p:cNvPr id="7" name="Picture 2" descr="registrar nombre comercial en Mur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803" y="826145"/>
            <a:ext cx="2934396" cy="189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688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Propiedad intelectual:</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6</a:t>
            </a:r>
            <a:endParaRPr lang="es-ES" dirty="0">
              <a:solidFill>
                <a:srgbClr val="007481"/>
              </a:solidFill>
            </a:endParaRPr>
          </a:p>
        </p:txBody>
      </p:sp>
      <p:sp>
        <p:nvSpPr>
          <p:cNvPr id="6" name="Rectangle 2"/>
          <p:cNvSpPr txBox="1">
            <a:spLocks noChangeArrowheads="1"/>
          </p:cNvSpPr>
          <p:nvPr/>
        </p:nvSpPr>
        <p:spPr bwMode="auto">
          <a:xfrm>
            <a:off x="752476" y="1085850"/>
            <a:ext cx="7705725" cy="372666"/>
          </a:xfrm>
          <a:prstGeom prst="rect">
            <a:avLst/>
          </a:prstGeom>
          <a:ln>
            <a:miter lim="800000"/>
            <a:headEnd/>
            <a:tailEnd/>
          </a:ln>
        </p:spPr>
        <p:txBody>
          <a:bodyPr/>
          <a:lstStyle/>
          <a:p>
            <a:pPr algn="ctr">
              <a:defRPr/>
            </a:pPr>
            <a:r>
              <a:rPr lang="es-ES_tradnl" sz="1400" kern="0">
                <a:solidFill>
                  <a:srgbClr val="000000"/>
                </a:solidFill>
                <a:effectLst>
                  <a:outerShdw blurRad="38100" dist="38100" dir="2700000" algn="tl">
                    <a:srgbClr val="C0C0C0"/>
                  </a:outerShdw>
                </a:effectLst>
                <a:latin typeface="Lato Bold"/>
                <a:cs typeface="Arial" charset="0"/>
              </a:rPr>
              <a:t>	</a:t>
            </a:r>
            <a:endParaRPr lang="es-ES_tradnl" sz="1400" kern="0">
              <a:solidFill>
                <a:srgbClr val="000000"/>
              </a:solidFill>
              <a:latin typeface="Lato Bold"/>
              <a:cs typeface="Arial" charset="0"/>
            </a:endParaRPr>
          </a:p>
        </p:txBody>
      </p:sp>
      <p:sp>
        <p:nvSpPr>
          <p:cNvPr id="9" name="Rectangle 3"/>
          <p:cNvSpPr txBox="1">
            <a:spLocks noChangeArrowheads="1"/>
          </p:cNvSpPr>
          <p:nvPr/>
        </p:nvSpPr>
        <p:spPr bwMode="auto">
          <a:xfrm>
            <a:off x="1833564" y="1048941"/>
            <a:ext cx="5976937" cy="539353"/>
          </a:xfrm>
          <a:prstGeom prst="rect">
            <a:avLst/>
          </a:prstGeom>
          <a:noFill/>
          <a:ln>
            <a:noFill/>
          </a:ln>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20000"/>
              </a:spcBef>
            </a:pPr>
            <a:r>
              <a:rPr lang="es-ES_tradnl" altLang="es-ES" sz="1400" b="1" dirty="0">
                <a:solidFill>
                  <a:srgbClr val="00544D"/>
                </a:solidFill>
                <a:latin typeface="Lato Bold"/>
              </a:rPr>
              <a:t>No son susceptibles de protección: </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476" y="2733675"/>
            <a:ext cx="16351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2272904"/>
            <a:ext cx="2303462"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noChangeArrowheads="1"/>
          </p:cNvSpPr>
          <p:nvPr/>
        </p:nvSpPr>
        <p:spPr bwMode="auto">
          <a:xfrm>
            <a:off x="2038351" y="3881438"/>
            <a:ext cx="2493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s-ES_tradnl" sz="1400" b="1" kern="0" dirty="0">
                <a:solidFill>
                  <a:srgbClr val="29473D"/>
                </a:solidFill>
                <a:latin typeface="Lato Bold"/>
                <a:cs typeface="Arial" charset="0"/>
              </a:rPr>
              <a:t>Métodos y fórmulas</a:t>
            </a:r>
          </a:p>
        </p:txBody>
      </p:sp>
      <p:sp>
        <p:nvSpPr>
          <p:cNvPr id="13" name="Rectangle 9"/>
          <p:cNvSpPr>
            <a:spLocks noChangeArrowheads="1"/>
          </p:cNvSpPr>
          <p:nvPr/>
        </p:nvSpPr>
        <p:spPr bwMode="auto">
          <a:xfrm>
            <a:off x="5521325" y="4323160"/>
            <a:ext cx="1404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s-ES_tradnl" sz="1400" b="1" kern="0" dirty="0">
                <a:solidFill>
                  <a:srgbClr val="29473D"/>
                </a:solidFill>
                <a:latin typeface="Lato Bold"/>
                <a:cs typeface="Arial" charset="0"/>
              </a:rPr>
              <a:t>Ideas</a:t>
            </a:r>
          </a:p>
        </p:txBody>
      </p:sp>
      <p:pic>
        <p:nvPicPr>
          <p:cNvPr id="14" name="Picture 12" descr="do not don't sign gradient shad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46560"/>
            <a:ext cx="1692275" cy="12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976438" y="1840657"/>
            <a:ext cx="6191250" cy="326231"/>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20000"/>
              </a:spcBef>
            </a:pPr>
            <a:r>
              <a:rPr lang="es-ES_tradnl" altLang="es-ES" sz="1400" dirty="0">
                <a:solidFill>
                  <a:srgbClr val="FFFFFF"/>
                </a:solidFill>
                <a:latin typeface="Lato Bold"/>
              </a:rPr>
              <a:t>Ideas, Métodos y Conceptos matemáticos</a:t>
            </a:r>
          </a:p>
        </p:txBody>
      </p:sp>
    </p:spTree>
    <p:extLst>
      <p:ext uri="{BB962C8B-B14F-4D97-AF65-F5344CB8AC3E}">
        <p14:creationId xmlns:p14="http://schemas.microsoft.com/office/powerpoint/2010/main" val="3288259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p:bldP spid="13" grpId="0"/>
      <p:bldP spid="1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Propiedad intelectual:</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6</a:t>
            </a:r>
            <a:endParaRPr lang="es-ES" dirty="0">
              <a:solidFill>
                <a:srgbClr val="007481"/>
              </a:solidFill>
            </a:endParaRPr>
          </a:p>
        </p:txBody>
      </p:sp>
      <p:sp>
        <p:nvSpPr>
          <p:cNvPr id="16" name="Rectangle 7"/>
          <p:cNvSpPr>
            <a:spLocks noChangeArrowheads="1"/>
          </p:cNvSpPr>
          <p:nvPr/>
        </p:nvSpPr>
        <p:spPr bwMode="auto">
          <a:xfrm>
            <a:off x="323530" y="2283718"/>
            <a:ext cx="2378396" cy="1097657"/>
          </a:xfrm>
          <a:prstGeom prst="rect">
            <a:avLst/>
          </a:prstGeom>
          <a:solidFill>
            <a:srgbClr val="EAEAEA"/>
          </a:solidFill>
          <a:ln w="9525" algn="ctr">
            <a:solidFill>
              <a:srgbClr val="EAEAEA"/>
            </a:solidFill>
            <a:miter lim="800000"/>
            <a:headEnd/>
            <a:tailEnd/>
          </a:ln>
        </p:spPr>
        <p:txBody>
          <a:bodyPr wrap="none" anchor="ctr"/>
          <a:lstStyle/>
          <a:p>
            <a:pPr algn="ctr" eaLnBrk="1" hangingPunct="1">
              <a:defRPr/>
            </a:pPr>
            <a:r>
              <a:rPr lang="es-ES_tradnl" sz="1600" dirty="0">
                <a:cs typeface="+mn-cs"/>
              </a:rPr>
              <a:t>¿Quién es el titular de los </a:t>
            </a:r>
          </a:p>
          <a:p>
            <a:pPr algn="ctr" eaLnBrk="1" hangingPunct="1">
              <a:defRPr/>
            </a:pPr>
            <a:r>
              <a:rPr lang="es-ES_tradnl" sz="1600" dirty="0">
                <a:cs typeface="+mn-cs"/>
              </a:rPr>
              <a:t>derechos de</a:t>
            </a:r>
          </a:p>
          <a:p>
            <a:pPr algn="ctr" eaLnBrk="1" hangingPunct="1">
              <a:defRPr/>
            </a:pPr>
            <a:r>
              <a:rPr lang="es-ES" sz="1600" dirty="0">
                <a:cs typeface="+mn-cs"/>
              </a:rPr>
              <a:t> </a:t>
            </a:r>
            <a:r>
              <a:rPr lang="es-ES_tradnl" sz="1600" dirty="0">
                <a:cs typeface="+mn-cs"/>
              </a:rPr>
              <a:t>explotación sobre un </a:t>
            </a:r>
          </a:p>
          <a:p>
            <a:pPr algn="ctr" eaLnBrk="1" hangingPunct="1">
              <a:defRPr/>
            </a:pPr>
            <a:r>
              <a:rPr lang="es-ES_tradnl" sz="1600" dirty="0">
                <a:cs typeface="+mn-cs"/>
              </a:rPr>
              <a:t>programa de ordenador?</a:t>
            </a:r>
            <a:endParaRPr lang="es-ES" sz="1600" dirty="0">
              <a:solidFill>
                <a:srgbClr val="000000"/>
              </a:solidFill>
              <a:latin typeface="Times New Roman" pitchFamily="18" charset="0"/>
              <a:cs typeface="+mn-cs"/>
            </a:endParaRPr>
          </a:p>
        </p:txBody>
      </p:sp>
      <p:sp>
        <p:nvSpPr>
          <p:cNvPr id="17" name="Rectangle 8"/>
          <p:cNvSpPr>
            <a:spLocks noChangeArrowheads="1"/>
          </p:cNvSpPr>
          <p:nvPr/>
        </p:nvSpPr>
        <p:spPr bwMode="auto">
          <a:xfrm>
            <a:off x="3708400" y="1168004"/>
            <a:ext cx="4967288" cy="229790"/>
          </a:xfrm>
          <a:prstGeom prst="rect">
            <a:avLst/>
          </a:prstGeom>
          <a:solidFill>
            <a:srgbClr val="29473D"/>
          </a:solidFill>
          <a:ln w="9525" algn="ctr">
            <a:solidFill>
              <a:srgbClr val="29473D"/>
            </a:solidFill>
            <a:miter lim="800000"/>
            <a:headEnd/>
            <a:tailEnd/>
          </a:ln>
        </p:spPr>
        <p:txBody>
          <a:bodyPr wrap="none" anchor="ctr"/>
          <a:lstStyle/>
          <a:p>
            <a:pPr algn="ctr" eaLnBrk="1" hangingPunct="1">
              <a:defRPr/>
            </a:pPr>
            <a:r>
              <a:rPr lang="es-ES" sz="1600" i="1" dirty="0">
                <a:solidFill>
                  <a:srgbClr val="FFFFFF"/>
                </a:solidFill>
                <a:cs typeface="+mn-cs"/>
              </a:rPr>
              <a:t> </a:t>
            </a:r>
            <a:r>
              <a:rPr lang="es-ES_tradnl" sz="1600" dirty="0">
                <a:solidFill>
                  <a:srgbClr val="FFFFFF"/>
                </a:solidFill>
                <a:cs typeface="+mn-cs"/>
              </a:rPr>
              <a:t>TRABAJADOR ASALARIADO</a:t>
            </a:r>
            <a:endParaRPr lang="es-ES" sz="2400" dirty="0">
              <a:solidFill>
                <a:srgbClr val="000000"/>
              </a:solidFill>
              <a:latin typeface="Times New Roman" pitchFamily="18" charset="0"/>
              <a:cs typeface="+mn-cs"/>
            </a:endParaRPr>
          </a:p>
        </p:txBody>
      </p:sp>
      <p:sp>
        <p:nvSpPr>
          <p:cNvPr id="18" name="Rectangle 9"/>
          <p:cNvSpPr>
            <a:spLocks noChangeArrowheads="1"/>
          </p:cNvSpPr>
          <p:nvPr/>
        </p:nvSpPr>
        <p:spPr bwMode="auto">
          <a:xfrm>
            <a:off x="3706814" y="3381375"/>
            <a:ext cx="4930775" cy="217885"/>
          </a:xfrm>
          <a:prstGeom prst="rect">
            <a:avLst/>
          </a:prstGeom>
          <a:solidFill>
            <a:srgbClr val="29473D"/>
          </a:solidFill>
          <a:ln>
            <a:noFill/>
          </a:ln>
          <a:extLst>
            <a:ext uri="{91240B29-F687-4F45-9708-019B960494DF}">
              <a14:hiddenLine xmlns:a14="http://schemas.microsoft.com/office/drawing/2010/main" w="9525" algn="ctr">
                <a:solidFill>
                  <a:srgbClr val="EAEAEA"/>
                </a:solidFill>
                <a:miter lim="800000"/>
                <a:headEnd/>
                <a:tailEnd/>
              </a14:hiddenLine>
            </a:ext>
          </a:extLst>
        </p:spPr>
        <p:txBody>
          <a:bodyPr anchor="ctr"/>
          <a:lstStyle/>
          <a:p>
            <a:pPr algn="ctr" eaLnBrk="1" hangingPunct="1">
              <a:defRPr/>
            </a:pPr>
            <a:r>
              <a:rPr lang="es-ES" sz="1600" i="1" dirty="0">
                <a:solidFill>
                  <a:srgbClr val="FFFFFF"/>
                </a:solidFill>
                <a:cs typeface="+mn-cs"/>
              </a:rPr>
              <a:t> </a:t>
            </a:r>
            <a:r>
              <a:rPr lang="es-ES_tradnl" sz="1600" dirty="0">
                <a:solidFill>
                  <a:srgbClr val="FFFFFF"/>
                </a:solidFill>
                <a:cs typeface="+mn-cs"/>
              </a:rPr>
              <a:t>TERCERO</a:t>
            </a:r>
            <a:endParaRPr lang="es-ES" sz="2400" dirty="0">
              <a:solidFill>
                <a:srgbClr val="000000"/>
              </a:solidFill>
              <a:latin typeface="Times New Roman" pitchFamily="18" charset="0"/>
              <a:cs typeface="+mn-cs"/>
            </a:endParaRPr>
          </a:p>
        </p:txBody>
      </p:sp>
      <p:sp>
        <p:nvSpPr>
          <p:cNvPr id="19" name="Text Box 10"/>
          <p:cNvSpPr txBox="1">
            <a:spLocks noChangeArrowheads="1"/>
          </p:cNvSpPr>
          <p:nvPr/>
        </p:nvSpPr>
        <p:spPr bwMode="auto">
          <a:xfrm>
            <a:off x="3708400" y="1545432"/>
            <a:ext cx="4967288" cy="1077218"/>
          </a:xfrm>
          <a:prstGeom prst="rect">
            <a:avLst/>
          </a:prstGeom>
          <a:solidFill>
            <a:srgbClr val="A3C9B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s-ES_tradnl" altLang="es-ES" sz="1600" dirty="0">
                <a:solidFill>
                  <a:srgbClr val="000000"/>
                </a:solidFill>
              </a:rPr>
              <a:t>Los derechos de explotación corresponderán exclusivamente al empresario, salvo pacto en contrario, si es en el ejercicio de las  funciones que le han sido confiadas o siguiendo instrucciones del empresario.</a:t>
            </a:r>
            <a:endParaRPr lang="es-ES" altLang="es-ES" sz="1600" dirty="0">
              <a:solidFill>
                <a:srgbClr val="000000"/>
              </a:solidFill>
              <a:latin typeface="Arial" pitchFamily="34" charset="0"/>
            </a:endParaRPr>
          </a:p>
        </p:txBody>
      </p:sp>
      <p:sp>
        <p:nvSpPr>
          <p:cNvPr id="20" name="Text Box 11"/>
          <p:cNvSpPr txBox="1">
            <a:spLocks noChangeArrowheads="1"/>
          </p:cNvSpPr>
          <p:nvPr/>
        </p:nvSpPr>
        <p:spPr bwMode="auto">
          <a:xfrm>
            <a:off x="3708401" y="3759993"/>
            <a:ext cx="4930775" cy="830997"/>
          </a:xfrm>
          <a:prstGeom prst="rect">
            <a:avLst/>
          </a:prstGeom>
          <a:solidFill>
            <a:srgbClr val="A3C9B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s-ES_tradnl" altLang="es-ES" sz="1600">
                <a:solidFill>
                  <a:srgbClr val="000000"/>
                </a:solidFill>
              </a:rPr>
              <a:t>Si es desarrollado por éste  a través de un contrato de obra, se deberá determinar en el mismo la titularidad de los derechos de explotación a favor de la empresa.</a:t>
            </a:r>
            <a:endParaRPr lang="es-ES" altLang="es-ES" sz="1600">
              <a:solidFill>
                <a:srgbClr val="000000"/>
              </a:solidFill>
              <a:latin typeface="Arial" pitchFamily="34" charset="0"/>
            </a:endParaRPr>
          </a:p>
        </p:txBody>
      </p:sp>
      <p:sp>
        <p:nvSpPr>
          <p:cNvPr id="21" name="AutoShape 13"/>
          <p:cNvSpPr>
            <a:spLocks noChangeArrowheads="1"/>
          </p:cNvSpPr>
          <p:nvPr/>
        </p:nvSpPr>
        <p:spPr bwMode="auto">
          <a:xfrm rot="-1844200">
            <a:off x="2843214" y="2247900"/>
            <a:ext cx="579437" cy="304800"/>
          </a:xfrm>
          <a:prstGeom prst="rightArrow">
            <a:avLst>
              <a:gd name="adj1" fmla="val 50000"/>
              <a:gd name="adj2" fmla="val 35645"/>
            </a:avLst>
          </a:prstGeom>
          <a:solidFill>
            <a:srgbClr val="67A590"/>
          </a:solidFill>
          <a:ln w="9525" algn="ctr">
            <a:solidFill>
              <a:srgbClr val="67A590"/>
            </a:solidFill>
            <a:miter lim="800000"/>
            <a:headEnd/>
            <a:tailEnd/>
          </a:ln>
        </p:spPr>
        <p:txBody>
          <a:bodyPr wrap="none" lIns="90000" tIns="46800" rIns="90000" bIns="46800" anchor="ctr"/>
          <a:lstStyle/>
          <a:p>
            <a:pPr eaLnBrk="1" hangingPunct="1">
              <a:defRPr/>
            </a:pPr>
            <a:endParaRPr lang="es-ES" sz="2400">
              <a:solidFill>
                <a:srgbClr val="000000"/>
              </a:solidFill>
              <a:latin typeface="Times New Roman" pitchFamily="18" charset="0"/>
              <a:cs typeface="+mn-cs"/>
            </a:endParaRPr>
          </a:p>
        </p:txBody>
      </p:sp>
      <p:sp>
        <p:nvSpPr>
          <p:cNvPr id="22" name="AutoShape 14"/>
          <p:cNvSpPr>
            <a:spLocks noChangeArrowheads="1"/>
          </p:cNvSpPr>
          <p:nvPr/>
        </p:nvSpPr>
        <p:spPr bwMode="auto">
          <a:xfrm rot="2393690">
            <a:off x="2916239" y="3112294"/>
            <a:ext cx="579437" cy="304800"/>
          </a:xfrm>
          <a:prstGeom prst="rightArrow">
            <a:avLst>
              <a:gd name="adj1" fmla="val 50000"/>
              <a:gd name="adj2" fmla="val 35645"/>
            </a:avLst>
          </a:prstGeom>
          <a:solidFill>
            <a:srgbClr val="67A590"/>
          </a:solidFill>
          <a:ln w="9525" algn="ctr">
            <a:solidFill>
              <a:srgbClr val="67A590"/>
            </a:solidFill>
            <a:miter lim="800000"/>
            <a:headEnd/>
            <a:tailEnd/>
          </a:ln>
        </p:spPr>
        <p:txBody>
          <a:bodyPr wrap="none" lIns="90000" tIns="46800" rIns="90000" bIns="46800" anchor="ctr"/>
          <a:lstStyle/>
          <a:p>
            <a:pPr eaLnBrk="1" hangingPunct="1">
              <a:defRPr/>
            </a:pPr>
            <a:endParaRPr lang="es-ES" sz="2400">
              <a:solidFill>
                <a:srgbClr val="000000"/>
              </a:solidFill>
              <a:latin typeface="Times New Roman" pitchFamily="18" charset="0"/>
              <a:cs typeface="+mn-cs"/>
            </a:endParaRPr>
          </a:p>
        </p:txBody>
      </p:sp>
      <p:pic>
        <p:nvPicPr>
          <p:cNvPr id="23" name="Picture 2" descr="Resultado de imagen de ordenador sobremesa dibuj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901" y="882605"/>
            <a:ext cx="1325654" cy="132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059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8322F8-40DD-844D-87D6-1A92857F6B93}"/>
              </a:ext>
            </a:extLst>
          </p:cNvPr>
          <p:cNvSpPr txBox="1"/>
          <p:nvPr/>
        </p:nvSpPr>
        <p:spPr>
          <a:xfrm>
            <a:off x="1948069" y="1985522"/>
            <a:ext cx="6397909" cy="820738"/>
          </a:xfrm>
          <a:prstGeom prst="rect">
            <a:avLst/>
          </a:prstGeom>
          <a:noFill/>
        </p:spPr>
        <p:txBody>
          <a:bodyPr wrap="square" lIns="0" tIns="0" rIns="0" bIns="0" rtlCol="0">
            <a:spAutoFit/>
          </a:bodyPr>
          <a:lstStyle/>
          <a:p>
            <a:pPr>
              <a:lnSpc>
                <a:spcPts val="3200"/>
              </a:lnSpc>
            </a:pPr>
            <a:r>
              <a:rPr lang="en-US" sz="3200" cap="all" spc="50" dirty="0">
                <a:solidFill>
                  <a:schemeClr val="accent2"/>
                </a:solidFill>
                <a:latin typeface="Lato Black" panose="020F0A02020204030203" pitchFamily="34" charset="0"/>
              </a:rPr>
              <a:t>PATENTES Y </a:t>
            </a:r>
          </a:p>
          <a:p>
            <a:pPr>
              <a:lnSpc>
                <a:spcPts val="3200"/>
              </a:lnSpc>
            </a:pPr>
            <a:r>
              <a:rPr lang="en-US" sz="3200" cap="all" spc="50" dirty="0">
                <a:solidFill>
                  <a:schemeClr val="bg1"/>
                </a:solidFill>
                <a:latin typeface="Lato Black" panose="020F0A02020204030203" pitchFamily="34" charset="0"/>
              </a:rPr>
              <a:t>MODELOS DE UTILIDAD</a:t>
            </a:r>
          </a:p>
        </p:txBody>
      </p:sp>
      <p:sp>
        <p:nvSpPr>
          <p:cNvPr id="5" name="Rectángulo">
            <a:extLst>
              <a:ext uri="{FF2B5EF4-FFF2-40B4-BE49-F238E27FC236}">
                <a16:creationId xmlns:a16="http://schemas.microsoft.com/office/drawing/2014/main" xmlns="" id="{C7D0AA48-4CA4-884F-A37C-85B794314461}"/>
              </a:ext>
            </a:extLst>
          </p:cNvPr>
          <p:cNvSpPr/>
          <p:nvPr/>
        </p:nvSpPr>
        <p:spPr>
          <a:xfrm>
            <a:off x="0" y="1741596"/>
            <a:ext cx="1948069" cy="47963"/>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6" name="Figura">
            <a:extLst>
              <a:ext uri="{FF2B5EF4-FFF2-40B4-BE49-F238E27FC236}">
                <a16:creationId xmlns:a16="http://schemas.microsoft.com/office/drawing/2014/main" xmlns="" id="{077104AD-8615-BA45-AB99-E2BCCFE94A83}"/>
              </a:ext>
            </a:extLst>
          </p:cNvPr>
          <p:cNvSpPr/>
          <p:nvPr/>
        </p:nvSpPr>
        <p:spPr>
          <a:xfrm>
            <a:off x="1439629" y="1030041"/>
            <a:ext cx="508440" cy="508658"/>
          </a:xfrm>
          <a:custGeom>
            <a:avLst/>
            <a:gdLst/>
            <a:ahLst/>
            <a:cxnLst>
              <a:cxn ang="0">
                <a:pos x="wd2" y="hd2"/>
              </a:cxn>
              <a:cxn ang="5400000">
                <a:pos x="wd2" y="hd2"/>
              </a:cxn>
              <a:cxn ang="10800000">
                <a:pos x="wd2" y="hd2"/>
              </a:cxn>
              <a:cxn ang="16200000">
                <a:pos x="wd2" y="hd2"/>
              </a:cxn>
            </a:cxnLst>
            <a:rect l="0" t="0" r="r" b="b"/>
            <a:pathLst>
              <a:path w="21600" h="21600" extrusionOk="0">
                <a:moveTo>
                  <a:pt x="13495" y="0"/>
                </a:moveTo>
                <a:cubicBezTo>
                  <a:pt x="9021" y="0"/>
                  <a:pt x="5400" y="3627"/>
                  <a:pt x="5400" y="8101"/>
                </a:cubicBezTo>
                <a:cubicBezTo>
                  <a:pt x="5400" y="9469"/>
                  <a:pt x="5742" y="10754"/>
                  <a:pt x="6342" y="11884"/>
                </a:cubicBezTo>
                <a:lnTo>
                  <a:pt x="711" y="17522"/>
                </a:lnTo>
                <a:cubicBezTo>
                  <a:pt x="271" y="17955"/>
                  <a:pt x="0" y="18553"/>
                  <a:pt x="0" y="19219"/>
                </a:cubicBezTo>
                <a:cubicBezTo>
                  <a:pt x="0" y="20535"/>
                  <a:pt x="1065" y="21600"/>
                  <a:pt x="2382" y="21600"/>
                </a:cubicBezTo>
                <a:cubicBezTo>
                  <a:pt x="3047" y="21600"/>
                  <a:pt x="3647" y="21330"/>
                  <a:pt x="4080" y="20890"/>
                </a:cubicBezTo>
                <a:lnTo>
                  <a:pt x="9711" y="15261"/>
                </a:lnTo>
                <a:cubicBezTo>
                  <a:pt x="10842" y="15862"/>
                  <a:pt x="12124" y="16202"/>
                  <a:pt x="13495" y="16202"/>
                </a:cubicBezTo>
                <a:cubicBezTo>
                  <a:pt x="17970" y="16202"/>
                  <a:pt x="21600" y="12576"/>
                  <a:pt x="21600" y="8101"/>
                </a:cubicBezTo>
                <a:cubicBezTo>
                  <a:pt x="21600" y="3627"/>
                  <a:pt x="17970" y="0"/>
                  <a:pt x="13495" y="0"/>
                </a:cubicBezTo>
                <a:close/>
                <a:moveTo>
                  <a:pt x="13495" y="1347"/>
                </a:moveTo>
                <a:cubicBezTo>
                  <a:pt x="17224" y="1347"/>
                  <a:pt x="20252" y="4373"/>
                  <a:pt x="20252" y="8101"/>
                </a:cubicBezTo>
                <a:cubicBezTo>
                  <a:pt x="20252" y="11829"/>
                  <a:pt x="17224" y="14855"/>
                  <a:pt x="13495" y="14855"/>
                </a:cubicBezTo>
                <a:cubicBezTo>
                  <a:pt x="9767" y="14855"/>
                  <a:pt x="6748" y="11829"/>
                  <a:pt x="6748" y="8101"/>
                </a:cubicBezTo>
                <a:cubicBezTo>
                  <a:pt x="6748" y="4373"/>
                  <a:pt x="9767" y="1347"/>
                  <a:pt x="13495" y="1347"/>
                </a:cubicBezTo>
                <a:close/>
                <a:moveTo>
                  <a:pt x="13495" y="3377"/>
                </a:moveTo>
                <a:cubicBezTo>
                  <a:pt x="10885" y="3377"/>
                  <a:pt x="8769" y="5491"/>
                  <a:pt x="8769" y="8101"/>
                </a:cubicBezTo>
                <a:cubicBezTo>
                  <a:pt x="8769" y="8287"/>
                  <a:pt x="8924" y="8433"/>
                  <a:pt x="9111" y="8433"/>
                </a:cubicBezTo>
                <a:cubicBezTo>
                  <a:pt x="9297" y="8433"/>
                  <a:pt x="9452" y="8287"/>
                  <a:pt x="9452" y="8101"/>
                </a:cubicBezTo>
                <a:cubicBezTo>
                  <a:pt x="9452" y="5864"/>
                  <a:pt x="11258" y="4051"/>
                  <a:pt x="13495" y="4051"/>
                </a:cubicBezTo>
                <a:cubicBezTo>
                  <a:pt x="13682" y="4051"/>
                  <a:pt x="13837" y="3895"/>
                  <a:pt x="13837" y="3709"/>
                </a:cubicBezTo>
                <a:cubicBezTo>
                  <a:pt x="13837" y="3523"/>
                  <a:pt x="13682" y="3377"/>
                  <a:pt x="13495" y="3377"/>
                </a:cubicBezTo>
                <a:close/>
                <a:moveTo>
                  <a:pt x="6997" y="12918"/>
                </a:moveTo>
                <a:cubicBezTo>
                  <a:pt x="7473" y="13560"/>
                  <a:pt x="8036" y="14119"/>
                  <a:pt x="8677" y="14597"/>
                </a:cubicBezTo>
                <a:cubicBezTo>
                  <a:pt x="8677" y="14597"/>
                  <a:pt x="3231" y="20041"/>
                  <a:pt x="3231" y="20041"/>
                </a:cubicBezTo>
                <a:cubicBezTo>
                  <a:pt x="3013" y="20265"/>
                  <a:pt x="2718" y="20410"/>
                  <a:pt x="2382" y="20410"/>
                </a:cubicBezTo>
                <a:cubicBezTo>
                  <a:pt x="1723" y="20410"/>
                  <a:pt x="1191" y="19877"/>
                  <a:pt x="1191" y="19219"/>
                </a:cubicBezTo>
                <a:cubicBezTo>
                  <a:pt x="1191" y="18883"/>
                  <a:pt x="1326" y="18579"/>
                  <a:pt x="1551" y="18361"/>
                </a:cubicBezTo>
                <a:lnTo>
                  <a:pt x="6997" y="12918"/>
                </a:lnTo>
                <a:close/>
              </a:path>
            </a:pathLst>
          </a:custGeom>
          <a:solidFill>
            <a:srgbClr val="FFFFFF"/>
          </a:solidFill>
          <a:ln w="12700">
            <a:miter lim="400000"/>
          </a:ln>
        </p:spPr>
        <p:txBody>
          <a:bodyPr lIns="38100" tIns="38100" rIns="38100" bIns="38100" anchor="ctr"/>
          <a:lstStyle/>
          <a:p>
            <a:pPr>
              <a:defRPr sz="3200">
                <a:solidFill>
                  <a:srgbClr val="FFFFFF"/>
                </a:solidFill>
              </a:defRPr>
            </a:pPr>
            <a:endParaRPr/>
          </a:p>
        </p:txBody>
      </p:sp>
      <p:sp>
        <p:nvSpPr>
          <p:cNvPr id="7" name="Figura">
            <a:hlinkClick r:id="" action="ppaction://hlinkshowjump?jump=nextslide"/>
            <a:extLst>
              <a:ext uri="{FF2B5EF4-FFF2-40B4-BE49-F238E27FC236}">
                <a16:creationId xmlns:a16="http://schemas.microsoft.com/office/drawing/2014/main" xmlns="" id="{4A1B7809-22B5-DB40-A8EB-A4CB9749602A}"/>
              </a:ext>
            </a:extLst>
          </p:cNvPr>
          <p:cNvSpPr/>
          <p:nvPr/>
        </p:nvSpPr>
        <p:spPr>
          <a:xfrm rot="5400000">
            <a:off x="4289752" y="3999506"/>
            <a:ext cx="564496" cy="564496"/>
          </a:xfrm>
          <a:custGeom>
            <a:avLst/>
            <a:gdLst/>
            <a:ahLst/>
            <a:cxnLst>
              <a:cxn ang="0">
                <a:pos x="wd2" y="hd2"/>
              </a:cxn>
              <a:cxn ang="5400000">
                <a:pos x="wd2" y="hd2"/>
              </a:cxn>
              <a:cxn ang="10800000">
                <a:pos x="wd2" y="hd2"/>
              </a:cxn>
              <a:cxn ang="16200000">
                <a:pos x="wd2" y="hd2"/>
              </a:cxn>
            </a:cxnLst>
            <a:rect l="0" t="0" r="r" b="b"/>
            <a:pathLst>
              <a:path w="21600" h="21600" extrusionOk="0">
                <a:moveTo>
                  <a:pt x="8116" y="6241"/>
                </a:moveTo>
                <a:cubicBezTo>
                  <a:pt x="12298" y="10800"/>
                  <a:pt x="12298" y="10800"/>
                  <a:pt x="12298" y="10800"/>
                </a:cubicBezTo>
                <a:cubicBezTo>
                  <a:pt x="8116" y="15359"/>
                  <a:pt x="8116" y="15359"/>
                  <a:pt x="8116" y="15359"/>
                </a:cubicBezTo>
                <a:cubicBezTo>
                  <a:pt x="7758" y="15717"/>
                  <a:pt x="7758" y="16306"/>
                  <a:pt x="8116" y="16664"/>
                </a:cubicBezTo>
                <a:cubicBezTo>
                  <a:pt x="8475" y="17023"/>
                  <a:pt x="9054" y="17023"/>
                  <a:pt x="9403" y="16664"/>
                </a:cubicBezTo>
                <a:cubicBezTo>
                  <a:pt x="14513" y="11453"/>
                  <a:pt x="14513" y="11453"/>
                  <a:pt x="14513" y="11453"/>
                </a:cubicBezTo>
                <a:cubicBezTo>
                  <a:pt x="14872" y="11094"/>
                  <a:pt x="14872" y="10506"/>
                  <a:pt x="14513" y="10147"/>
                </a:cubicBezTo>
                <a:cubicBezTo>
                  <a:pt x="9403" y="4936"/>
                  <a:pt x="9403" y="4936"/>
                  <a:pt x="9403" y="4936"/>
                </a:cubicBezTo>
                <a:cubicBezTo>
                  <a:pt x="9054" y="4577"/>
                  <a:pt x="8475" y="4577"/>
                  <a:pt x="8116" y="4936"/>
                </a:cubicBezTo>
                <a:cubicBezTo>
                  <a:pt x="7758" y="5294"/>
                  <a:pt x="7758" y="5883"/>
                  <a:pt x="8116" y="6241"/>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20203" y="10800"/>
                </a:moveTo>
                <a:cubicBezTo>
                  <a:pt x="20203" y="15993"/>
                  <a:pt x="15993" y="20203"/>
                  <a:pt x="10800" y="20203"/>
                </a:cubicBezTo>
                <a:cubicBezTo>
                  <a:pt x="5607" y="20203"/>
                  <a:pt x="1397" y="15993"/>
                  <a:pt x="1397" y="10800"/>
                </a:cubicBezTo>
                <a:cubicBezTo>
                  <a:pt x="1397" y="5607"/>
                  <a:pt x="5607" y="1397"/>
                  <a:pt x="10800" y="1397"/>
                </a:cubicBezTo>
                <a:cubicBezTo>
                  <a:pt x="15993" y="1397"/>
                  <a:pt x="20203" y="5607"/>
                  <a:pt x="20203" y="10800"/>
                </a:cubicBezTo>
                <a:close/>
              </a:path>
            </a:pathLst>
          </a:custGeom>
          <a:solidFill>
            <a:srgbClr val="FFFFFF"/>
          </a:solidFill>
          <a:ln w="12700">
            <a:miter lim="400000"/>
          </a:ln>
        </p:spPr>
        <p:txBody>
          <a:bodyPr lIns="121919" tIns="121919" rIns="121919" bIns="121919"/>
          <a:lstStyle/>
          <a:p>
            <a:pPr>
              <a:defRPr sz="3200">
                <a:solidFill>
                  <a:srgbClr val="FFFFFF"/>
                </a:solidFill>
              </a:defRPr>
            </a:pPr>
            <a:endParaRPr/>
          </a:p>
        </p:txBody>
      </p:sp>
    </p:spTree>
    <p:extLst>
      <p:ext uri="{BB962C8B-B14F-4D97-AF65-F5344CB8AC3E}">
        <p14:creationId xmlns:p14="http://schemas.microsoft.com/office/powerpoint/2010/main" val="12307283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wipe(left)">
                                      <p:cBhvr>
                                        <p:cTn id="11" dur="700"/>
                                        <p:tgtEl>
                                          <p:spTgt spid="5"/>
                                        </p:tgtEl>
                                      </p:cBhvr>
                                    </p:animEffect>
                                  </p:childTnLst>
                                </p:cTn>
                              </p:par>
                            </p:childTnLst>
                          </p:cTn>
                        </p:par>
                        <p:par>
                          <p:cTn id="12" fill="hold">
                            <p:stCondLst>
                              <p:cond delay="1200"/>
                            </p:stCondLst>
                            <p:childTnLst>
                              <p:par>
                                <p:cTn id="13" presetID="19" presetClass="entr" presetSubtype="10" fill="hold" grpId="0" nodeType="afterEffect">
                                  <p:stCondLst>
                                    <p:cond delay="0"/>
                                  </p:stCondLst>
                                  <p:iterate>
                                    <p:tmAbs val="0"/>
                                  </p:iterate>
                                  <p:childTnLst>
                                    <p:set>
                                      <p:cBhvr>
                                        <p:cTn id="14" fill="hold"/>
                                        <p:tgtEl>
                                          <p:spTgt spid="6"/>
                                        </p:tgtEl>
                                        <p:attrNameLst>
                                          <p:attrName>style.visibility</p:attrName>
                                        </p:attrNameLst>
                                      </p:cBhvr>
                                      <p:to>
                                        <p:strVal val="visible"/>
                                      </p:to>
                                    </p:set>
                                    <p:anim calcmode="lin" valueType="num">
                                      <p:cBhvr>
                                        <p:cTn id="15" dur="499" fill="hold"/>
                                        <p:tgtEl>
                                          <p:spTgt spid="6"/>
                                        </p:tgtEl>
                                        <p:attrNameLst>
                                          <p:attrName>ppt_w</p:attrName>
                                        </p:attrNameLst>
                                      </p:cBhvr>
                                      <p:tavLst>
                                        <p:tav tm="0" fmla="#ppt_w*sin(2.5*pi*$)">
                                          <p:val>
                                            <p:fltVal val="0"/>
                                          </p:val>
                                        </p:tav>
                                        <p:tav tm="100000">
                                          <p:val>
                                            <p:fltVal val="1"/>
                                          </p:val>
                                        </p:tav>
                                      </p:tavLst>
                                    </p:anim>
                                    <p:anim calcmode="lin" valueType="num">
                                      <p:cBhvr>
                                        <p:cTn id="16" dur="499"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1699"/>
                            </p:stCondLst>
                            <p:childTnLst>
                              <p:par>
                                <p:cTn id="18" presetID="19" presetClass="entr" presetSubtype="5" fill="hold" grpId="0" nodeType="afterEffect">
                                  <p:stCondLst>
                                    <p:cond delay="0"/>
                                  </p:stCondLst>
                                  <p:iterate>
                                    <p:tmAbs val="0"/>
                                  </p:iterate>
                                  <p:childTnLst>
                                    <p:set>
                                      <p:cBhvr>
                                        <p:cTn id="19" fill="hold"/>
                                        <p:tgtEl>
                                          <p:spTgt spid="7"/>
                                        </p:tgtEl>
                                        <p:attrNameLst>
                                          <p:attrName>style.visibility</p:attrName>
                                        </p:attrNameLst>
                                      </p:cBhvr>
                                      <p:to>
                                        <p:strVal val="visible"/>
                                      </p:to>
                                    </p:set>
                                    <p:anim calcmode="lin" valueType="num">
                                      <p:cBhvr>
                                        <p:cTn id="20" dur="700" fill="hold"/>
                                        <p:tgtEl>
                                          <p:spTgt spid="7"/>
                                        </p:tgtEl>
                                        <p:attrNameLst>
                                          <p:attrName>ppt_w</p:attrName>
                                        </p:attrNameLst>
                                      </p:cBhvr>
                                      <p:tavLst>
                                        <p:tav tm="0">
                                          <p:val>
                                            <p:strVal val="#ppt_w"/>
                                          </p:val>
                                        </p:tav>
                                        <p:tav tm="100000">
                                          <p:val>
                                            <p:strVal val="#ppt_w"/>
                                          </p:val>
                                        </p:tav>
                                      </p:tavLst>
                                    </p:anim>
                                    <p:anim calcmode="lin" valueType="num">
                                      <p:cBhvr>
                                        <p:cTn id="21" dur="700" fill="hold"/>
                                        <p:tgtEl>
                                          <p:spTgt spid="7"/>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advAuto="0"/>
      <p:bldP spid="6" grpId="0" animBg="1" advAuto="0"/>
      <p:bldP spid="7" grpId="0"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6</a:t>
            </a:r>
            <a:endParaRPr lang="es-ES" dirty="0">
              <a:solidFill>
                <a:srgbClr val="007481"/>
              </a:solidFill>
            </a:endParaRPr>
          </a:p>
        </p:txBody>
      </p:sp>
      <p:grpSp>
        <p:nvGrpSpPr>
          <p:cNvPr id="12" name="Group 20"/>
          <p:cNvGrpSpPr>
            <a:grpSpLocks/>
          </p:cNvGrpSpPr>
          <p:nvPr/>
        </p:nvGrpSpPr>
        <p:grpSpPr bwMode="auto">
          <a:xfrm>
            <a:off x="458789" y="101660"/>
            <a:ext cx="8459091" cy="4405957"/>
            <a:chOff x="158" y="707"/>
            <a:chExt cx="4978" cy="3840"/>
          </a:xfrm>
        </p:grpSpPr>
        <p:sp>
          <p:nvSpPr>
            <p:cNvPr id="13" name="Rectangle 21"/>
            <p:cNvSpPr>
              <a:spLocks noChangeArrowheads="1"/>
            </p:cNvSpPr>
            <p:nvPr/>
          </p:nvSpPr>
          <p:spPr bwMode="auto">
            <a:xfrm>
              <a:off x="1429" y="1661"/>
              <a:ext cx="2812" cy="464"/>
            </a:xfrm>
            <a:prstGeom prst="rect">
              <a:avLst/>
            </a:prstGeom>
            <a:solidFill>
              <a:srgbClr val="EEEEEE"/>
            </a:solidFill>
            <a:ln w="9525">
              <a:solidFill>
                <a:srgbClr val="EEEEEE"/>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s-ES_tradnl" altLang="es-ES" sz="1400" b="1">
                  <a:solidFill>
                    <a:srgbClr val="007481"/>
                  </a:solidFill>
                  <a:latin typeface="Lato Bold"/>
                </a:rPr>
                <a:t>¿Cómo se pueden proteger las creaciones</a:t>
              </a:r>
            </a:p>
            <a:p>
              <a:pPr algn="ctr"/>
              <a:r>
                <a:rPr lang="es-ES_tradnl" altLang="es-ES" sz="1400" b="1">
                  <a:solidFill>
                    <a:srgbClr val="007481"/>
                  </a:solidFill>
                  <a:latin typeface="Lato Bold"/>
                </a:rPr>
                <a:t>intelectuales frente a terceros?</a:t>
              </a:r>
            </a:p>
          </p:txBody>
        </p:sp>
        <p:sp>
          <p:nvSpPr>
            <p:cNvPr id="14" name="Rectangle 22"/>
            <p:cNvSpPr>
              <a:spLocks noChangeArrowheads="1"/>
            </p:cNvSpPr>
            <p:nvPr/>
          </p:nvSpPr>
          <p:spPr bwMode="auto">
            <a:xfrm>
              <a:off x="336" y="2478"/>
              <a:ext cx="1680" cy="240"/>
            </a:xfrm>
            <a:prstGeom prst="rect">
              <a:avLst/>
            </a:prstGeom>
            <a:solidFill>
              <a:srgbClr val="F8F8F8"/>
            </a:solidFill>
            <a:ln w="9525">
              <a:solidFill>
                <a:srgbClr val="F8F8F8"/>
              </a:solidFill>
              <a:miter lim="800000"/>
              <a:headEnd/>
              <a:tailEnd/>
            </a:ln>
            <a:effectLst>
              <a:prstShdw prst="shdw13" dist="53882" dir="13500000">
                <a:schemeClr val="bg2">
                  <a:alpha val="50000"/>
                </a:schemeClr>
              </a:prstShdw>
            </a:effectLst>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s-ES_tradnl" altLang="es-ES" sz="1400" b="1" dirty="0">
                  <a:solidFill>
                    <a:srgbClr val="FF0000"/>
                  </a:solidFill>
                  <a:latin typeface="Lato Bold"/>
                </a:rPr>
                <a:t>Medidas Legales</a:t>
              </a:r>
            </a:p>
          </p:txBody>
        </p:sp>
        <p:sp>
          <p:nvSpPr>
            <p:cNvPr id="15" name="Rectangle 23"/>
            <p:cNvSpPr>
              <a:spLocks noChangeArrowheads="1"/>
            </p:cNvSpPr>
            <p:nvPr/>
          </p:nvSpPr>
          <p:spPr bwMode="auto">
            <a:xfrm>
              <a:off x="3456" y="2523"/>
              <a:ext cx="1680" cy="240"/>
            </a:xfrm>
            <a:prstGeom prst="rect">
              <a:avLst/>
            </a:prstGeom>
            <a:solidFill>
              <a:srgbClr val="F8F8F8"/>
            </a:solidFill>
            <a:ln w="9525">
              <a:solidFill>
                <a:srgbClr val="F8F8F8"/>
              </a:solidFill>
              <a:miter lim="800000"/>
              <a:headEnd/>
              <a:tailEnd/>
            </a:ln>
            <a:effectLst>
              <a:prstShdw prst="shdw13" dist="53882" dir="13500000">
                <a:schemeClr val="bg2">
                  <a:alpha val="50000"/>
                </a:schemeClr>
              </a:prstShdw>
            </a:effectLst>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s-ES_tradnl" altLang="es-ES" sz="1400" b="1" dirty="0">
                  <a:solidFill>
                    <a:srgbClr val="FF0000"/>
                  </a:solidFill>
                  <a:latin typeface="Lato Bold"/>
                </a:rPr>
                <a:t>Medidas </a:t>
              </a:r>
              <a:r>
                <a:rPr lang="es-ES_tradnl" altLang="es-ES" sz="1400" b="1" dirty="0" err="1">
                  <a:solidFill>
                    <a:srgbClr val="FF0000"/>
                  </a:solidFill>
                  <a:latin typeface="Lato Bold"/>
                </a:rPr>
                <a:t>Negociales</a:t>
              </a:r>
              <a:endParaRPr lang="es-ES_tradnl" altLang="es-ES" sz="1400" b="1" dirty="0">
                <a:solidFill>
                  <a:srgbClr val="FF0000"/>
                </a:solidFill>
                <a:latin typeface="Lato Bold"/>
              </a:endParaRPr>
            </a:p>
          </p:txBody>
        </p:sp>
        <p:sp>
          <p:nvSpPr>
            <p:cNvPr id="24" name="Text Box 24"/>
            <p:cNvSpPr txBox="1">
              <a:spLocks noChangeArrowheads="1"/>
            </p:cNvSpPr>
            <p:nvPr/>
          </p:nvSpPr>
          <p:spPr bwMode="auto">
            <a:xfrm>
              <a:off x="158" y="3022"/>
              <a:ext cx="2215" cy="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buFontTx/>
                <a:buChar char="•"/>
              </a:pPr>
              <a:r>
                <a:rPr lang="es-ES_tradnl" altLang="es-ES" sz="1400" dirty="0">
                  <a:solidFill>
                    <a:srgbClr val="007481"/>
                  </a:solidFill>
                  <a:latin typeface="Lato Bold"/>
                </a:rPr>
                <a:t>  Inscripción en el Registro de Propiedad Intelectual</a:t>
              </a:r>
            </a:p>
            <a:p>
              <a:pPr>
                <a:spcBef>
                  <a:spcPct val="50000"/>
                </a:spcBef>
                <a:buFontTx/>
                <a:buChar char="•"/>
              </a:pPr>
              <a:r>
                <a:rPr lang="es-ES_tradnl" altLang="es-ES" sz="1400" dirty="0">
                  <a:solidFill>
                    <a:srgbClr val="007481"/>
                  </a:solidFill>
                  <a:latin typeface="Lato Bold"/>
                </a:rPr>
                <a:t>  Indicación del símbolo</a:t>
              </a:r>
            </a:p>
            <a:p>
              <a:pPr>
                <a:spcBef>
                  <a:spcPct val="50000"/>
                </a:spcBef>
                <a:buFontTx/>
                <a:buChar char="•"/>
              </a:pPr>
              <a:r>
                <a:rPr lang="es-ES_tradnl" altLang="es-ES" sz="1400" dirty="0">
                  <a:solidFill>
                    <a:srgbClr val="007481"/>
                  </a:solidFill>
                  <a:latin typeface="Lato Bold"/>
                </a:rPr>
                <a:t>  Depósito legal</a:t>
              </a:r>
            </a:p>
            <a:p>
              <a:pPr>
                <a:spcBef>
                  <a:spcPct val="50000"/>
                </a:spcBef>
                <a:buFontTx/>
                <a:buChar char="•"/>
              </a:pPr>
              <a:r>
                <a:rPr lang="es-ES_tradnl" altLang="es-ES" sz="1400" dirty="0">
                  <a:solidFill>
                    <a:srgbClr val="007481"/>
                  </a:solidFill>
                  <a:latin typeface="Lato Bold"/>
                </a:rPr>
                <a:t>  Depósito Notarial</a:t>
              </a:r>
            </a:p>
            <a:p>
              <a:pPr>
                <a:spcBef>
                  <a:spcPct val="50000"/>
                </a:spcBef>
                <a:buFontTx/>
                <a:buChar char="•"/>
              </a:pPr>
              <a:r>
                <a:rPr lang="es-ES_tradnl" altLang="es-ES" sz="1400" dirty="0">
                  <a:solidFill>
                    <a:srgbClr val="007481"/>
                  </a:solidFill>
                  <a:latin typeface="Lato Bold"/>
                </a:rPr>
                <a:t>  Acciones civiles y penales</a:t>
              </a:r>
            </a:p>
          </p:txBody>
        </p:sp>
        <p:sp>
          <p:nvSpPr>
            <p:cNvPr id="25" name="Text Box 25"/>
            <p:cNvSpPr txBox="1">
              <a:spLocks noChangeArrowheads="1"/>
            </p:cNvSpPr>
            <p:nvPr/>
          </p:nvSpPr>
          <p:spPr bwMode="auto">
            <a:xfrm>
              <a:off x="3408" y="3067"/>
              <a:ext cx="1632"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marL="190500" indent="-9525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buFontTx/>
                <a:buChar char="•"/>
              </a:pPr>
              <a:r>
                <a:rPr lang="es-ES_tradnl" altLang="es-ES" sz="1400">
                  <a:solidFill>
                    <a:srgbClr val="007481"/>
                  </a:solidFill>
                  <a:latin typeface="Lato Bold"/>
                </a:rPr>
                <a:t>Contratos de reconocimiento de titularidad</a:t>
              </a:r>
            </a:p>
            <a:p>
              <a:pPr>
                <a:spcBef>
                  <a:spcPct val="50000"/>
                </a:spcBef>
                <a:buFontTx/>
                <a:buChar char="•"/>
              </a:pPr>
              <a:r>
                <a:rPr lang="es-ES_tradnl" altLang="es-ES" sz="1400">
                  <a:solidFill>
                    <a:srgbClr val="007481"/>
                  </a:solidFill>
                  <a:latin typeface="Lato Bold"/>
                </a:rPr>
                <a:t>Acuerdos de confidencialidad, exclusividad,  no competencia, concurrencia</a:t>
              </a:r>
            </a:p>
          </p:txBody>
        </p:sp>
        <p:sp>
          <p:nvSpPr>
            <p:cNvPr id="26" name="AutoShape 26"/>
            <p:cNvSpPr>
              <a:spLocks noChangeArrowheads="1"/>
            </p:cNvSpPr>
            <p:nvPr/>
          </p:nvSpPr>
          <p:spPr bwMode="auto">
            <a:xfrm rot="1910901">
              <a:off x="1429" y="2205"/>
              <a:ext cx="240" cy="192"/>
            </a:xfrm>
            <a:prstGeom prst="downArrow">
              <a:avLst>
                <a:gd name="adj1" fmla="val 50000"/>
                <a:gd name="adj2" fmla="val 25000"/>
              </a:avLst>
            </a:prstGeom>
            <a:solidFill>
              <a:srgbClr val="007481"/>
            </a:solidFill>
            <a:ln w="9525">
              <a:solidFill>
                <a:schemeClr val="tx1"/>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s-ES" altLang="es-ES" sz="1400">
                <a:solidFill>
                  <a:srgbClr val="007481"/>
                </a:solidFill>
                <a:latin typeface="Lato Bold"/>
              </a:endParaRPr>
            </a:p>
          </p:txBody>
        </p:sp>
        <p:pic>
          <p:nvPicPr>
            <p:cNvPr id="27"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 y="3459"/>
              <a:ext cx="198" cy="288"/>
            </a:xfrm>
            <a:prstGeom prst="rect">
              <a:avLst/>
            </a:prstGeom>
            <a:solidFill>
              <a:srgbClr val="007481"/>
            </a:solidFill>
            <a:ln>
              <a:noFill/>
            </a:ln>
            <a:extLst>
              <a:ext uri="{91240B29-F687-4F45-9708-019B960494DF}">
                <a14:hiddenLine xmlns:a14="http://schemas.microsoft.com/office/drawing/2010/main" w="9525">
                  <a:solidFill>
                    <a:srgbClr val="000000"/>
                  </a:solidFill>
                  <a:prstDash val="sysDot"/>
                  <a:miter lim="800000"/>
                  <a:headEnd/>
                  <a:tailEnd/>
                </a14:hiddenLine>
              </a:ext>
            </a:extLst>
          </p:spPr>
        </p:pic>
        <p:sp>
          <p:nvSpPr>
            <p:cNvPr id="28" name="AutoShape 28"/>
            <p:cNvSpPr>
              <a:spLocks noChangeArrowheads="1"/>
            </p:cNvSpPr>
            <p:nvPr/>
          </p:nvSpPr>
          <p:spPr bwMode="auto">
            <a:xfrm>
              <a:off x="975" y="2795"/>
              <a:ext cx="273" cy="136"/>
            </a:xfrm>
            <a:prstGeom prst="downArrow">
              <a:avLst>
                <a:gd name="adj1" fmla="val 50000"/>
                <a:gd name="adj2" fmla="val 25000"/>
              </a:avLst>
            </a:prstGeom>
            <a:solidFill>
              <a:srgbClr val="007481"/>
            </a:solidFill>
            <a:ln w="9525">
              <a:solidFill>
                <a:srgbClr val="E6E6E6"/>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s-ES" altLang="es-ES" sz="1400">
                <a:solidFill>
                  <a:srgbClr val="007481"/>
                </a:solidFill>
                <a:latin typeface="Lato Bold"/>
              </a:endParaRPr>
            </a:p>
          </p:txBody>
        </p:sp>
        <p:sp>
          <p:nvSpPr>
            <p:cNvPr id="29" name="AutoShape 29"/>
            <p:cNvSpPr>
              <a:spLocks noChangeArrowheads="1"/>
            </p:cNvSpPr>
            <p:nvPr/>
          </p:nvSpPr>
          <p:spPr bwMode="auto">
            <a:xfrm rot="-1919856">
              <a:off x="3969" y="2205"/>
              <a:ext cx="240" cy="192"/>
            </a:xfrm>
            <a:prstGeom prst="downArrow">
              <a:avLst>
                <a:gd name="adj1" fmla="val 50000"/>
                <a:gd name="adj2" fmla="val 25000"/>
              </a:avLst>
            </a:prstGeom>
            <a:solidFill>
              <a:srgbClr val="007481"/>
            </a:solidFill>
            <a:ln w="9525">
              <a:solidFill>
                <a:schemeClr val="tx1"/>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s-ES" altLang="es-ES" sz="1400">
                <a:solidFill>
                  <a:srgbClr val="007481"/>
                </a:solidFill>
                <a:latin typeface="Lato Bold"/>
              </a:endParaRPr>
            </a:p>
          </p:txBody>
        </p:sp>
        <p:sp>
          <p:nvSpPr>
            <p:cNvPr id="30" name="Rectangle 30"/>
            <p:cNvSpPr>
              <a:spLocks noChangeArrowheads="1"/>
            </p:cNvSpPr>
            <p:nvPr/>
          </p:nvSpPr>
          <p:spPr bwMode="auto">
            <a:xfrm>
              <a:off x="1247" y="707"/>
              <a:ext cx="3039" cy="284"/>
            </a:xfrm>
            <a:prstGeom prst="rect">
              <a:avLst/>
            </a:prstGeom>
            <a:solidFill>
              <a:srgbClr val="EEEEEE"/>
            </a:solidFill>
            <a:ln w="9525">
              <a:solidFill>
                <a:srgbClr val="EEEEEE"/>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endParaRPr lang="es-ES_tradnl" altLang="es-ES" sz="1400" b="1">
                <a:solidFill>
                  <a:srgbClr val="007481"/>
                </a:solidFill>
                <a:latin typeface="Lato Bold"/>
              </a:endParaRPr>
            </a:p>
            <a:p>
              <a:pPr algn="ctr"/>
              <a:r>
                <a:rPr lang="es-ES_tradnl" altLang="es-ES" sz="1400" b="1">
                  <a:solidFill>
                    <a:srgbClr val="007481"/>
                  </a:solidFill>
                  <a:latin typeface="Lato Bold"/>
                </a:rPr>
                <a:t>¿Cómo nace el derecho de autor?</a:t>
              </a:r>
            </a:p>
            <a:p>
              <a:pPr algn="ctr"/>
              <a:endParaRPr lang="es-ES_tradnl" altLang="es-ES" sz="1400" b="1">
                <a:solidFill>
                  <a:srgbClr val="007481"/>
                </a:solidFill>
                <a:latin typeface="Lato Bold"/>
              </a:endParaRPr>
            </a:p>
          </p:txBody>
        </p:sp>
        <p:sp>
          <p:nvSpPr>
            <p:cNvPr id="31" name="Text Box 31"/>
            <p:cNvSpPr txBox="1">
              <a:spLocks noChangeArrowheads="1"/>
            </p:cNvSpPr>
            <p:nvPr/>
          </p:nvSpPr>
          <p:spPr bwMode="auto">
            <a:xfrm>
              <a:off x="1565" y="1298"/>
              <a:ext cx="276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s-ES_tradnl" altLang="es-ES" sz="1400">
                  <a:solidFill>
                    <a:srgbClr val="007481"/>
                  </a:solidFill>
                  <a:latin typeface="Lato Bold"/>
                </a:rPr>
                <a:t>En el momento de la creación de la obra </a:t>
              </a:r>
            </a:p>
          </p:txBody>
        </p:sp>
        <p:sp>
          <p:nvSpPr>
            <p:cNvPr id="32" name="AutoShape 32"/>
            <p:cNvSpPr>
              <a:spLocks noChangeArrowheads="1"/>
            </p:cNvSpPr>
            <p:nvPr/>
          </p:nvSpPr>
          <p:spPr bwMode="auto">
            <a:xfrm>
              <a:off x="2562" y="1071"/>
              <a:ext cx="454" cy="192"/>
            </a:xfrm>
            <a:prstGeom prst="downArrow">
              <a:avLst>
                <a:gd name="adj1" fmla="val 50000"/>
                <a:gd name="adj2" fmla="val 25000"/>
              </a:avLst>
            </a:prstGeom>
            <a:solidFill>
              <a:srgbClr val="007481"/>
            </a:solidFill>
            <a:ln w="9525">
              <a:solidFill>
                <a:schemeClr val="tx1"/>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s-ES" altLang="es-ES" sz="1400">
                <a:solidFill>
                  <a:srgbClr val="007481"/>
                </a:solidFill>
                <a:latin typeface="Lato Bold"/>
              </a:endParaRPr>
            </a:p>
          </p:txBody>
        </p:sp>
        <p:sp>
          <p:nvSpPr>
            <p:cNvPr id="33" name="AutoShape 33"/>
            <p:cNvSpPr>
              <a:spLocks noChangeArrowheads="1"/>
            </p:cNvSpPr>
            <p:nvPr/>
          </p:nvSpPr>
          <p:spPr bwMode="auto">
            <a:xfrm>
              <a:off x="4059" y="2795"/>
              <a:ext cx="273" cy="136"/>
            </a:xfrm>
            <a:prstGeom prst="downArrow">
              <a:avLst>
                <a:gd name="adj1" fmla="val 50000"/>
                <a:gd name="adj2" fmla="val 25000"/>
              </a:avLst>
            </a:prstGeom>
            <a:solidFill>
              <a:srgbClr val="007481"/>
            </a:solidFill>
            <a:ln w="9525">
              <a:solidFill>
                <a:srgbClr val="E6E6E6"/>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s-ES" altLang="es-ES" sz="1400">
                <a:solidFill>
                  <a:srgbClr val="007481"/>
                </a:solidFill>
                <a:latin typeface="Lato Bold"/>
              </a:endParaRPr>
            </a:p>
          </p:txBody>
        </p:sp>
      </p:grpSp>
      <p:sp>
        <p:nvSpPr>
          <p:cNvPr id="34" name="AutoShape 34"/>
          <p:cNvSpPr>
            <a:spLocks noChangeArrowheads="1"/>
          </p:cNvSpPr>
          <p:nvPr/>
        </p:nvSpPr>
        <p:spPr bwMode="auto">
          <a:xfrm>
            <a:off x="4191000" y="2973613"/>
            <a:ext cx="431800" cy="585166"/>
          </a:xfrm>
          <a:prstGeom prst="curvedRightArrow">
            <a:avLst>
              <a:gd name="adj1" fmla="val 39983"/>
              <a:gd name="adj2" fmla="val 79983"/>
              <a:gd name="adj3" fmla="val 33333"/>
            </a:avLst>
          </a:prstGeom>
          <a:solidFill>
            <a:srgbClr val="007481"/>
          </a:solidFill>
          <a:ln w="9525">
            <a:solidFill>
              <a:srgbClr val="1D593B"/>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s-ES" altLang="es-ES" sz="1400">
              <a:solidFill>
                <a:srgbClr val="FF0000"/>
              </a:solidFill>
              <a:latin typeface="Lato Bold"/>
            </a:endParaRPr>
          </a:p>
        </p:txBody>
      </p:sp>
      <p:sp>
        <p:nvSpPr>
          <p:cNvPr id="35" name="Text Box 35"/>
          <p:cNvSpPr txBox="1">
            <a:spLocks noChangeArrowheads="1"/>
          </p:cNvSpPr>
          <p:nvPr/>
        </p:nvSpPr>
        <p:spPr bwMode="auto">
          <a:xfrm>
            <a:off x="3677238" y="4058841"/>
            <a:ext cx="16514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s-ES" altLang="es-ES" sz="1400" b="1">
                <a:solidFill>
                  <a:srgbClr val="007481"/>
                </a:solidFill>
                <a:latin typeface="Lato Bold"/>
              </a:rPr>
              <a:t>PRECONSTITUIR</a:t>
            </a:r>
          </a:p>
          <a:p>
            <a:pPr algn="ctr" eaLnBrk="1" hangingPunct="1"/>
            <a:r>
              <a:rPr lang="es-ES" altLang="es-ES" sz="1400" b="1">
                <a:solidFill>
                  <a:srgbClr val="007481"/>
                </a:solidFill>
                <a:latin typeface="Lato Bold"/>
              </a:rPr>
              <a:t>PRUEBAS</a:t>
            </a:r>
            <a:endParaRPr lang="en-US" altLang="es-ES" sz="1400" b="1">
              <a:solidFill>
                <a:srgbClr val="007481"/>
              </a:solidFill>
              <a:latin typeface="Lato Bold"/>
            </a:endParaRPr>
          </a:p>
        </p:txBody>
      </p:sp>
    </p:spTree>
    <p:extLst>
      <p:ext uri="{BB962C8B-B14F-4D97-AF65-F5344CB8AC3E}">
        <p14:creationId xmlns:p14="http://schemas.microsoft.com/office/powerpoint/2010/main" val="2290160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Propiedad intelectual:</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6</a:t>
            </a:r>
            <a:endParaRPr lang="es-ES" dirty="0">
              <a:solidFill>
                <a:srgbClr val="007481"/>
              </a:solidFill>
            </a:endParaRPr>
          </a:p>
        </p:txBody>
      </p:sp>
      <p:sp>
        <p:nvSpPr>
          <p:cNvPr id="12" name="Rectangle 3"/>
          <p:cNvSpPr txBox="1">
            <a:spLocks noChangeArrowheads="1"/>
          </p:cNvSpPr>
          <p:nvPr/>
        </p:nvSpPr>
        <p:spPr bwMode="auto">
          <a:xfrm>
            <a:off x="323529" y="1326356"/>
            <a:ext cx="827754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20000"/>
              </a:spcBef>
            </a:pPr>
            <a:r>
              <a:rPr lang="es-ES_tradnl" altLang="es-ES" sz="1400" b="1" dirty="0">
                <a:solidFill>
                  <a:srgbClr val="007481"/>
                </a:solidFill>
                <a:latin typeface="Lato Bold"/>
              </a:rPr>
              <a:t>¿Qué significa el símbolo del </a:t>
            </a:r>
            <a:r>
              <a:rPr lang="es-ES_tradnl" altLang="es-ES" sz="1400" b="1" dirty="0">
                <a:solidFill>
                  <a:srgbClr val="007481"/>
                </a:solidFill>
                <a:latin typeface="Lato Bold"/>
                <a:sym typeface="Trebuchet MS" pitchFamily="34" charset="0"/>
              </a:rPr>
              <a:t>©?</a:t>
            </a:r>
          </a:p>
          <a:p>
            <a:pPr lvl="1" eaLnBrk="1" hangingPunct="1">
              <a:spcBef>
                <a:spcPct val="20000"/>
              </a:spcBef>
              <a:buFontTx/>
              <a:buChar char="–"/>
            </a:pPr>
            <a:endParaRPr lang="es-ES_tradnl" altLang="es-ES" sz="1400" b="1" dirty="0">
              <a:solidFill>
                <a:srgbClr val="007481"/>
              </a:solidFill>
              <a:latin typeface="Lato Bold"/>
            </a:endParaRPr>
          </a:p>
          <a:p>
            <a:pPr lvl="1" eaLnBrk="1" hangingPunct="1">
              <a:spcBef>
                <a:spcPct val="20000"/>
              </a:spcBef>
              <a:buClr>
                <a:srgbClr val="CC0000"/>
              </a:buClr>
              <a:buFont typeface="Wingdings" pitchFamily="2" charset="2"/>
              <a:buChar char="è"/>
            </a:pPr>
            <a:r>
              <a:rPr lang="es-ES_tradnl" altLang="es-ES" sz="1400" dirty="0">
                <a:solidFill>
                  <a:srgbClr val="007481"/>
                </a:solidFill>
                <a:latin typeface="Lato Bold"/>
              </a:rPr>
              <a:t>Titularidad de los derechos de explotación</a:t>
            </a:r>
          </a:p>
          <a:p>
            <a:pPr lvl="1" eaLnBrk="1" hangingPunct="1">
              <a:spcBef>
                <a:spcPct val="20000"/>
              </a:spcBef>
              <a:buClr>
                <a:srgbClr val="CC0000"/>
              </a:buClr>
              <a:buFont typeface="Wingdings" pitchFamily="2" charset="2"/>
              <a:buChar char="è"/>
            </a:pPr>
            <a:r>
              <a:rPr lang="es-ES_tradnl" altLang="es-ES" sz="1400" dirty="0">
                <a:solidFill>
                  <a:srgbClr val="007481"/>
                </a:solidFill>
                <a:latin typeface="Lato Bold"/>
              </a:rPr>
              <a:t>No indicación: no garantiza la ausencia de derechos sobre la obra</a:t>
            </a:r>
            <a:endParaRPr lang="es-ES_tradnl" altLang="es-ES" sz="1400" b="1" dirty="0">
              <a:solidFill>
                <a:srgbClr val="007481"/>
              </a:solidFill>
              <a:latin typeface="Lato Bold"/>
            </a:endParaRPr>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3240" y="1536294"/>
            <a:ext cx="121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p:cNvSpPr txBox="1">
            <a:spLocks noChangeArrowheads="1"/>
          </p:cNvSpPr>
          <p:nvPr/>
        </p:nvSpPr>
        <p:spPr bwMode="auto">
          <a:xfrm>
            <a:off x="323529" y="2982838"/>
            <a:ext cx="8568951" cy="846386"/>
          </a:xfrm>
          <a:prstGeom prst="rect">
            <a:avLst/>
          </a:prstGeom>
          <a:noFill/>
          <a:ln>
            <a:noFill/>
          </a:ln>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spcBef>
                <a:spcPct val="50000"/>
              </a:spcBef>
            </a:pPr>
            <a:r>
              <a:rPr lang="es-ES_tradnl" altLang="es-ES" sz="1400" i="1" dirty="0">
                <a:solidFill>
                  <a:srgbClr val="007481"/>
                </a:solidFill>
                <a:latin typeface="Lato Bold"/>
              </a:rPr>
              <a:t>© </a:t>
            </a:r>
            <a:r>
              <a:rPr lang="es-ES_tradnl" altLang="es-ES" sz="1400" dirty="0">
                <a:solidFill>
                  <a:srgbClr val="007481"/>
                </a:solidFill>
                <a:latin typeface="Lato Bold"/>
              </a:rPr>
              <a:t>2019 PONS IP</a:t>
            </a:r>
          </a:p>
          <a:p>
            <a:pPr algn="just">
              <a:spcBef>
                <a:spcPct val="50000"/>
              </a:spcBef>
            </a:pPr>
            <a:r>
              <a:rPr lang="es-ES_tradnl" altLang="es-ES" sz="1400" dirty="0">
                <a:solidFill>
                  <a:srgbClr val="007481"/>
                </a:solidFill>
                <a:latin typeface="Lato Bold"/>
              </a:rPr>
              <a:t>Uso interno, quedando prohibida su copia, reproducción o divulgación por cualquier medio sin la expresa autorización escrita de PONS IP.</a:t>
            </a:r>
          </a:p>
        </p:txBody>
      </p:sp>
    </p:spTree>
    <p:extLst>
      <p:ext uri="{BB962C8B-B14F-4D97-AF65-F5344CB8AC3E}">
        <p14:creationId xmlns:p14="http://schemas.microsoft.com/office/powerpoint/2010/main" val="2748332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Propiedad intelectual:</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6</a:t>
            </a:r>
            <a:endParaRPr lang="es-ES" dirty="0">
              <a:solidFill>
                <a:srgbClr val="007481"/>
              </a:solidFill>
            </a:endParaRPr>
          </a:p>
        </p:txBody>
      </p:sp>
      <p:sp>
        <p:nvSpPr>
          <p:cNvPr id="7" name="Text Box 3"/>
          <p:cNvSpPr txBox="1">
            <a:spLocks noChangeArrowheads="1"/>
          </p:cNvSpPr>
          <p:nvPr/>
        </p:nvSpPr>
        <p:spPr bwMode="auto">
          <a:xfrm>
            <a:off x="323529" y="1577429"/>
            <a:ext cx="687578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marL="265113" indent="-265113">
              <a:buClr>
                <a:srgbClr val="CC0000"/>
              </a:buClr>
              <a:buFont typeface="Wingdings" pitchFamily="2" charset="2"/>
              <a:buChar char="è"/>
              <a:defRPr/>
            </a:pPr>
            <a:r>
              <a:rPr lang="es-ES_tradnl" sz="1400" b="1" dirty="0">
                <a:solidFill>
                  <a:srgbClr val="007481"/>
                </a:solidFill>
                <a:latin typeface="Lato Bold"/>
                <a:cs typeface="Arial" charset="0"/>
              </a:rPr>
              <a:t>LA VIDA DEL AUTOR + 70 AÑOS DESPUÉS DE SU MUERTE</a:t>
            </a:r>
          </a:p>
          <a:p>
            <a:pPr marL="265113" indent="-265113">
              <a:buFont typeface="Wingdings" pitchFamily="2" charset="2"/>
              <a:buNone/>
              <a:defRPr/>
            </a:pPr>
            <a:endParaRPr lang="es-ES_tradnl" sz="1400" dirty="0">
              <a:solidFill>
                <a:srgbClr val="007481"/>
              </a:solidFill>
              <a:latin typeface="Lato Bold"/>
              <a:cs typeface="Arial" charset="0"/>
            </a:endParaRPr>
          </a:p>
          <a:p>
            <a:pPr marL="265113" indent="-265113">
              <a:buFont typeface="Wingdings" pitchFamily="2" charset="2"/>
              <a:buNone/>
              <a:defRPr/>
            </a:pPr>
            <a:r>
              <a:rPr lang="es-ES_tradnl" sz="1400" b="1" dirty="0">
                <a:solidFill>
                  <a:srgbClr val="007481"/>
                </a:solidFill>
                <a:latin typeface="Lato Bold"/>
                <a:cs typeface="Arial" charset="0"/>
              </a:rPr>
              <a:t>       Persona Física   	    </a:t>
            </a:r>
            <a:r>
              <a:rPr lang="es-ES_tradnl" sz="1400" b="1" dirty="0">
                <a:solidFill>
                  <a:srgbClr val="007481"/>
                </a:solidFill>
                <a:latin typeface="Lato Bold"/>
                <a:cs typeface="Arial" charset="0"/>
                <a:sym typeface="Trebuchet MS" pitchFamily="34" charset="0"/>
              </a:rPr>
              <a:t>     Vida del autor  70 años</a:t>
            </a:r>
          </a:p>
          <a:p>
            <a:pPr marL="265113" indent="-265113">
              <a:buFont typeface="Wingdings" pitchFamily="2" charset="2"/>
              <a:buNone/>
              <a:defRPr/>
            </a:pPr>
            <a:r>
              <a:rPr lang="es-ES_tradnl" sz="1400" b="1" dirty="0">
                <a:solidFill>
                  <a:srgbClr val="007481"/>
                </a:solidFill>
                <a:latin typeface="Lato Bold"/>
                <a:cs typeface="Arial" charset="0"/>
                <a:sym typeface="Trebuchet MS" pitchFamily="34" charset="0"/>
              </a:rPr>
              <a:t>       Persona Jurídica	         70 años después de la divulgación</a:t>
            </a:r>
            <a:endParaRPr lang="es-ES_tradnl" sz="1400" dirty="0">
              <a:solidFill>
                <a:srgbClr val="007481"/>
              </a:solidFill>
              <a:latin typeface="Lato Bold"/>
              <a:cs typeface="Arial" charset="0"/>
            </a:endParaRPr>
          </a:p>
          <a:p>
            <a:pPr marL="265113" indent="-265113">
              <a:buFontTx/>
              <a:buChar char="*"/>
              <a:defRPr/>
            </a:pPr>
            <a:endParaRPr lang="es-ES_tradnl" sz="1400" dirty="0">
              <a:solidFill>
                <a:srgbClr val="007481"/>
              </a:solidFill>
              <a:latin typeface="Lato Bold"/>
              <a:cs typeface="Arial" charset="0"/>
            </a:endParaRPr>
          </a:p>
          <a:p>
            <a:pPr marL="265113" indent="-265113">
              <a:buClr>
                <a:srgbClr val="CC0000"/>
              </a:buClr>
              <a:buFont typeface="Wingdings" pitchFamily="2" charset="2"/>
              <a:buChar char="è"/>
              <a:defRPr/>
            </a:pPr>
            <a:r>
              <a:rPr lang="es-ES_tradnl" sz="1400" b="1" dirty="0">
                <a:solidFill>
                  <a:srgbClr val="007481"/>
                </a:solidFill>
                <a:latin typeface="Lato Bold"/>
                <a:cs typeface="Arial" charset="0"/>
              </a:rPr>
              <a:t>LA PROTECCIÓN EN UN PAÍS IMPLICA</a:t>
            </a:r>
            <a:r>
              <a:rPr lang="es-ES_tradnl" sz="1400" dirty="0">
                <a:solidFill>
                  <a:srgbClr val="007481"/>
                </a:solidFill>
                <a:latin typeface="Lato Bold"/>
                <a:cs typeface="Arial" charset="0"/>
              </a:rPr>
              <a:t> </a:t>
            </a:r>
            <a:r>
              <a:rPr lang="es-ES_tradnl" sz="1400" b="1" dirty="0">
                <a:solidFill>
                  <a:srgbClr val="007481"/>
                </a:solidFill>
                <a:latin typeface="Lato Bold"/>
                <a:cs typeface="Arial" charset="0"/>
              </a:rPr>
              <a:t>EXTENSIÓN A LOS DEMÁS PAISES</a:t>
            </a:r>
            <a:r>
              <a:rPr lang="es-ES_tradnl" sz="1400" dirty="0">
                <a:solidFill>
                  <a:srgbClr val="007481"/>
                </a:solidFill>
                <a:latin typeface="Lato Bold"/>
                <a:cs typeface="Arial" charset="0"/>
              </a:rPr>
              <a:t> (según tratados internacionales)</a:t>
            </a:r>
          </a:p>
          <a:p>
            <a:pPr marL="265113" indent="-265113">
              <a:buFontTx/>
              <a:buChar char="*"/>
              <a:defRPr/>
            </a:pPr>
            <a:endParaRPr lang="es-ES_tradnl" sz="1400" dirty="0">
              <a:solidFill>
                <a:srgbClr val="007481"/>
              </a:solidFill>
              <a:latin typeface="Lato Bold"/>
              <a:cs typeface="Arial" charset="0"/>
            </a:endParaRPr>
          </a:p>
          <a:p>
            <a:pPr>
              <a:defRPr/>
            </a:pPr>
            <a:endParaRPr lang="es-ES_tradnl" sz="1400" dirty="0">
              <a:solidFill>
                <a:srgbClr val="007481"/>
              </a:solidFill>
              <a:latin typeface="Lato Bold"/>
              <a:cs typeface="Arial" charset="0"/>
            </a:endParaRPr>
          </a:p>
          <a:p>
            <a:pPr marL="265113" indent="-265113">
              <a:buClr>
                <a:srgbClr val="CC0000"/>
              </a:buClr>
              <a:buFont typeface="Wingdings" pitchFamily="2" charset="2"/>
              <a:buChar char="è"/>
              <a:defRPr/>
            </a:pPr>
            <a:r>
              <a:rPr lang="es-ES_tradnl" sz="1400" b="1" dirty="0">
                <a:solidFill>
                  <a:srgbClr val="007481"/>
                </a:solidFill>
                <a:latin typeface="Lato Bold"/>
                <a:cs typeface="Arial" charset="0"/>
              </a:rPr>
              <a:t> REGISTRO</a:t>
            </a:r>
            <a:r>
              <a:rPr lang="es-ES_tradnl" sz="1400" dirty="0">
                <a:solidFill>
                  <a:srgbClr val="007481"/>
                </a:solidFill>
                <a:latin typeface="Lato Bold"/>
                <a:cs typeface="Arial" charset="0"/>
              </a:rPr>
              <a:t> </a:t>
            </a:r>
            <a:r>
              <a:rPr lang="es-ES_tradnl" sz="1400" b="1" dirty="0">
                <a:solidFill>
                  <a:srgbClr val="007481"/>
                </a:solidFill>
                <a:latin typeface="Lato Bold"/>
                <a:cs typeface="Arial" charset="0"/>
              </a:rPr>
              <a:t>DE OBRAS COMO </a:t>
            </a:r>
            <a:r>
              <a:rPr lang="es-ES_tradnl" sz="1400" b="1" u="sng" dirty="0">
                <a:solidFill>
                  <a:srgbClr val="007481"/>
                </a:solidFill>
                <a:latin typeface="Lato Bold"/>
                <a:cs typeface="Arial" charset="0"/>
              </a:rPr>
              <a:t>PRECONSTITUCIÓN DE PRUEBA</a:t>
            </a:r>
            <a:r>
              <a:rPr lang="es-ES_tradnl" sz="1400" dirty="0">
                <a:solidFill>
                  <a:srgbClr val="007481"/>
                </a:solidFill>
                <a:latin typeface="Lato Bold"/>
                <a:cs typeface="Arial" charset="0"/>
              </a:rPr>
              <a:t>    (</a:t>
            </a:r>
            <a:r>
              <a:rPr lang="es-ES_tradnl" sz="1400" i="1" dirty="0">
                <a:solidFill>
                  <a:srgbClr val="007481"/>
                </a:solidFill>
                <a:latin typeface="Lato Bold"/>
                <a:cs typeface="Arial" charset="0"/>
              </a:rPr>
              <a:t>BAJO COSTE DE LA PROTECCIÓN</a:t>
            </a:r>
            <a:r>
              <a:rPr lang="es-ES_tradnl" sz="1400" dirty="0">
                <a:solidFill>
                  <a:srgbClr val="007481"/>
                </a:solidFill>
                <a:latin typeface="Lato Bold"/>
                <a:cs typeface="Arial" charset="0"/>
              </a:rPr>
              <a:t>)</a:t>
            </a:r>
          </a:p>
          <a:p>
            <a:pPr>
              <a:buFontTx/>
              <a:buChar char="*"/>
              <a:defRPr/>
            </a:pPr>
            <a:endParaRPr lang="es-ES_tradnl" sz="1400" dirty="0">
              <a:solidFill>
                <a:srgbClr val="007481"/>
              </a:solidFill>
              <a:latin typeface="Lato Bold"/>
              <a:cs typeface="Arial" charset="0"/>
            </a:endParaRPr>
          </a:p>
        </p:txBody>
      </p:sp>
      <p:grpSp>
        <p:nvGrpSpPr>
          <p:cNvPr id="9" name="Group 15"/>
          <p:cNvGrpSpPr>
            <a:grpSpLocks/>
          </p:cNvGrpSpPr>
          <p:nvPr/>
        </p:nvGrpSpPr>
        <p:grpSpPr bwMode="auto">
          <a:xfrm>
            <a:off x="7359650" y="1228725"/>
            <a:ext cx="1404938" cy="970360"/>
            <a:chOff x="3919" y="1477"/>
            <a:chExt cx="1061" cy="807"/>
          </a:xfrm>
        </p:grpSpPr>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 y="1477"/>
              <a:ext cx="3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 y="1930"/>
              <a:ext cx="821"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6"/>
            <p:cNvSpPr>
              <a:spLocks noChangeArrowheads="1"/>
            </p:cNvSpPr>
            <p:nvPr/>
          </p:nvSpPr>
          <p:spPr bwMode="auto">
            <a:xfrm>
              <a:off x="4738" y="1617"/>
              <a:ext cx="242" cy="667"/>
            </a:xfrm>
            <a:prstGeom prst="curvedLeftArrow">
              <a:avLst>
                <a:gd name="adj1" fmla="val 55673"/>
                <a:gd name="adj2" fmla="val 111358"/>
                <a:gd name="adj3" fmla="val 33333"/>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es-ES" altLang="es-ES" sz="1400">
                <a:solidFill>
                  <a:srgbClr val="007481"/>
                </a:solidFill>
                <a:latin typeface="Lato Bold"/>
              </a:endParaRPr>
            </a:p>
          </p:txBody>
        </p:sp>
      </p:grpSp>
      <p:grpSp>
        <p:nvGrpSpPr>
          <p:cNvPr id="16" name="Group 8"/>
          <p:cNvGrpSpPr>
            <a:grpSpLocks/>
          </p:cNvGrpSpPr>
          <p:nvPr/>
        </p:nvGrpSpPr>
        <p:grpSpPr bwMode="auto">
          <a:xfrm>
            <a:off x="7199314" y="3057525"/>
            <a:ext cx="1150937" cy="967979"/>
            <a:chOff x="1824" y="1824"/>
            <a:chExt cx="1392" cy="1488"/>
          </a:xfrm>
        </p:grpSpPr>
        <p:pic>
          <p:nvPicPr>
            <p:cNvPr id="17" name="Picture 9"/>
            <p:cNvPicPr>
              <a:picLocks noChangeAspect="1" noChangeArrowheads="1"/>
            </p:cNvPicPr>
            <p:nvPr/>
          </p:nvPicPr>
          <p:blipFill>
            <a:blip r:embed="rId5">
              <a:extLst>
                <a:ext uri="{28A0092B-C50C-407E-A947-70E740481C1C}">
                  <a14:useLocalDpi xmlns:a14="http://schemas.microsoft.com/office/drawing/2010/main" val="0"/>
                </a:ext>
              </a:extLst>
            </a:blip>
            <a:srcRect l="33594" t="48940" r="45313" b="14583"/>
            <a:stretch>
              <a:fillRect/>
            </a:stretch>
          </p:blipFill>
          <p:spPr bwMode="auto">
            <a:xfrm>
              <a:off x="1872" y="1872"/>
              <a:ext cx="1296"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0"/>
            <p:cNvSpPr>
              <a:spLocks noChangeArrowheads="1"/>
            </p:cNvSpPr>
            <p:nvPr/>
          </p:nvSpPr>
          <p:spPr bwMode="auto">
            <a:xfrm>
              <a:off x="1824" y="1824"/>
              <a:ext cx="1392" cy="1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s-ES" sz="1400" kern="0">
                <a:solidFill>
                  <a:srgbClr val="007481"/>
                </a:solidFill>
                <a:latin typeface="Lato Bold"/>
                <a:cs typeface="Arial" charset="0"/>
              </a:endParaRPr>
            </a:p>
          </p:txBody>
        </p:sp>
      </p:grpSp>
      <p:sp>
        <p:nvSpPr>
          <p:cNvPr id="19" name="AutoShape 14"/>
          <p:cNvSpPr>
            <a:spLocks noChangeArrowheads="1"/>
          </p:cNvSpPr>
          <p:nvPr/>
        </p:nvSpPr>
        <p:spPr bwMode="auto">
          <a:xfrm>
            <a:off x="323529" y="1151335"/>
            <a:ext cx="5883596" cy="334565"/>
          </a:xfrm>
          <a:prstGeom prst="roundRect">
            <a:avLst>
              <a:gd name="adj" fmla="val 16667"/>
            </a:avLst>
          </a:prstGeom>
          <a:noFill/>
          <a:ln w="9525">
            <a:solidFill>
              <a:srgbClr val="1D593B"/>
            </a:solidFill>
            <a:round/>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s-ES" altLang="es-ES" sz="1400" b="1">
                <a:solidFill>
                  <a:srgbClr val="007481"/>
                </a:solidFill>
                <a:latin typeface="Lato Bold"/>
              </a:rPr>
              <a:t>DURACIÓN</a:t>
            </a:r>
          </a:p>
        </p:txBody>
      </p:sp>
    </p:spTree>
    <p:extLst>
      <p:ext uri="{BB962C8B-B14F-4D97-AF65-F5344CB8AC3E}">
        <p14:creationId xmlns:p14="http://schemas.microsoft.com/office/powerpoint/2010/main" val="640328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Propiedad intelectual:</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6</a:t>
            </a:r>
            <a:endParaRPr lang="es-ES" dirty="0">
              <a:solidFill>
                <a:srgbClr val="007481"/>
              </a:solidFill>
            </a:endParaRPr>
          </a:p>
        </p:txBody>
      </p:sp>
      <p:sp>
        <p:nvSpPr>
          <p:cNvPr id="13" name="2 Marcador de contenido"/>
          <p:cNvSpPr txBox="1">
            <a:spLocks/>
          </p:cNvSpPr>
          <p:nvPr/>
        </p:nvSpPr>
        <p:spPr>
          <a:xfrm>
            <a:off x="323529" y="1362075"/>
            <a:ext cx="8050534" cy="222051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s-ES" sz="1400" dirty="0">
                <a:solidFill>
                  <a:srgbClr val="007481"/>
                </a:solidFill>
                <a:latin typeface="Lato Bold"/>
                <a:cs typeface="Arial" panose="020B0604020202020204" pitchFamily="34" charset="0"/>
              </a:rPr>
              <a:t>Voluntario.</a:t>
            </a:r>
          </a:p>
          <a:p>
            <a:pPr marL="0" indent="0">
              <a:buFontTx/>
              <a:buNone/>
              <a:defRPr/>
            </a:pPr>
            <a:endParaRPr lang="es-ES" sz="1400" dirty="0">
              <a:solidFill>
                <a:srgbClr val="007481"/>
              </a:solidFill>
              <a:latin typeface="Lato Bold"/>
              <a:cs typeface="Arial" panose="020B0604020202020204" pitchFamily="34" charset="0"/>
            </a:endParaRPr>
          </a:p>
          <a:p>
            <a:pPr>
              <a:defRPr/>
            </a:pPr>
            <a:r>
              <a:rPr lang="es-ES" sz="1400" dirty="0">
                <a:solidFill>
                  <a:srgbClr val="007481"/>
                </a:solidFill>
                <a:latin typeface="Lato Bold"/>
                <a:cs typeface="Arial" panose="020B0604020202020204" pitchFamily="34" charset="0"/>
              </a:rPr>
              <a:t>No público.</a:t>
            </a:r>
          </a:p>
          <a:p>
            <a:pPr marL="0" indent="0">
              <a:buFontTx/>
              <a:buNone/>
              <a:defRPr/>
            </a:pPr>
            <a:endParaRPr lang="es-ES" sz="1400" dirty="0">
              <a:solidFill>
                <a:srgbClr val="007481"/>
              </a:solidFill>
              <a:latin typeface="Lato Bold"/>
              <a:cs typeface="Arial" panose="020B0604020202020204" pitchFamily="34" charset="0"/>
            </a:endParaRPr>
          </a:p>
          <a:p>
            <a:pPr>
              <a:defRPr/>
            </a:pPr>
            <a:r>
              <a:rPr lang="es-ES" sz="1400" dirty="0">
                <a:solidFill>
                  <a:srgbClr val="007481"/>
                </a:solidFill>
                <a:latin typeface="Lato Bold"/>
                <a:cs typeface="Arial" panose="020B0604020202020204" pitchFamily="34" charset="0"/>
              </a:rPr>
              <a:t>Efectos frente a terceros. (publicidad registral) S</a:t>
            </a:r>
            <a:r>
              <a:rPr lang="es-ES" sz="1400" dirty="0">
                <a:solidFill>
                  <a:srgbClr val="007481"/>
                </a:solidFill>
                <a:latin typeface="Lato Bold"/>
              </a:rPr>
              <a:t>eguridad en el tráfico jurídico.</a:t>
            </a:r>
          </a:p>
          <a:p>
            <a:pPr marL="0" indent="0">
              <a:buFontTx/>
              <a:buNone/>
              <a:defRPr/>
            </a:pPr>
            <a:endParaRPr lang="es-ES" sz="1400" dirty="0">
              <a:solidFill>
                <a:srgbClr val="007481"/>
              </a:solidFill>
              <a:latin typeface="Lato Bold"/>
            </a:endParaRPr>
          </a:p>
        </p:txBody>
      </p:sp>
      <p:pic>
        <p:nvPicPr>
          <p:cNvPr id="14" name="Picture 2" descr="F:\LOGOS CLARKE\42-163893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3624" y="2892624"/>
            <a:ext cx="2765425" cy="137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448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Propiedad intelectual:</a:t>
            </a:r>
            <a:endParaRPr lang="en-US" dirty="0">
              <a:solidFill>
                <a:schemeClr val="accent2"/>
              </a:solidFill>
            </a:endParaRPr>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cs typeface="Open Sans" panose="020B0606030504020204" pitchFamily="34" charset="0"/>
              </a:rPr>
              <a:t>6</a:t>
            </a:r>
            <a:endParaRPr lang="es-ES" dirty="0">
              <a:solidFill>
                <a:srgbClr val="007481"/>
              </a:solidFill>
            </a:endParaRPr>
          </a:p>
        </p:txBody>
      </p:sp>
      <p:sp>
        <p:nvSpPr>
          <p:cNvPr id="13" name="2 Marcador de contenido"/>
          <p:cNvSpPr txBox="1">
            <a:spLocks/>
          </p:cNvSpPr>
          <p:nvPr/>
        </p:nvSpPr>
        <p:spPr>
          <a:xfrm>
            <a:off x="323529" y="1362075"/>
            <a:ext cx="8050534" cy="222051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defRPr/>
            </a:pPr>
            <a:r>
              <a:rPr lang="es-ES" sz="1400" dirty="0">
                <a:solidFill>
                  <a:srgbClr val="007481"/>
                </a:solidFill>
                <a:latin typeface="Lato Bold"/>
                <a:cs typeface="Arial" panose="020B0604020202020204" pitchFamily="34" charset="0"/>
              </a:rPr>
              <a:t>Disponer de algún título oficial que acredite la titularidad de derechos. (obtención de subvenciones, concursos públicos).</a:t>
            </a:r>
          </a:p>
          <a:p>
            <a:pPr marL="0" indent="0" algn="just">
              <a:buFontTx/>
              <a:buNone/>
              <a:defRPr/>
            </a:pPr>
            <a:endParaRPr lang="es-ES" sz="1400" dirty="0">
              <a:solidFill>
                <a:srgbClr val="007481"/>
              </a:solidFill>
              <a:latin typeface="Lato Bold"/>
              <a:cs typeface="Arial" panose="020B0604020202020204" pitchFamily="34" charset="0"/>
            </a:endParaRPr>
          </a:p>
          <a:p>
            <a:pPr algn="just">
              <a:defRPr/>
            </a:pPr>
            <a:r>
              <a:rPr lang="es-ES" sz="1400" dirty="0">
                <a:solidFill>
                  <a:srgbClr val="007481"/>
                </a:solidFill>
                <a:latin typeface="Lato Bold"/>
                <a:cs typeface="Arial" panose="020B0604020202020204" pitchFamily="34" charset="0"/>
              </a:rPr>
              <a:t>Prueba evidente en caso de plagio.</a:t>
            </a:r>
          </a:p>
          <a:p>
            <a:pPr marL="0" indent="0" algn="just">
              <a:buFontTx/>
              <a:buNone/>
              <a:defRPr/>
            </a:pPr>
            <a:endParaRPr lang="es-ES" sz="1400" dirty="0">
              <a:solidFill>
                <a:srgbClr val="007481"/>
              </a:solidFill>
              <a:latin typeface="Lato Bold"/>
              <a:cs typeface="Arial" panose="020B0604020202020204" pitchFamily="34" charset="0"/>
            </a:endParaRPr>
          </a:p>
          <a:p>
            <a:pPr algn="just">
              <a:defRPr/>
            </a:pPr>
            <a:r>
              <a:rPr lang="es-ES" sz="1400" dirty="0">
                <a:solidFill>
                  <a:srgbClr val="007481"/>
                </a:solidFill>
                <a:latin typeface="Lato Bold"/>
                <a:cs typeface="Arial" panose="020B0604020202020204" pitchFamily="34" charset="0"/>
              </a:rPr>
              <a:t>Evidencia de titularidad a efectos a nivel internacional.</a:t>
            </a:r>
          </a:p>
          <a:p>
            <a:pPr marL="0" indent="0" algn="just">
              <a:buNone/>
              <a:defRPr/>
            </a:pPr>
            <a:endParaRPr lang="es-ES" sz="1400" dirty="0">
              <a:solidFill>
                <a:srgbClr val="007481"/>
              </a:solidFill>
              <a:latin typeface="Lato Bold"/>
            </a:endParaRPr>
          </a:p>
          <a:p>
            <a:pPr marL="0" indent="0" algn="just">
              <a:buFontTx/>
              <a:buNone/>
              <a:defRPr/>
            </a:pPr>
            <a:endParaRPr lang="es-ES" sz="1400" dirty="0">
              <a:solidFill>
                <a:srgbClr val="007481"/>
              </a:solidFill>
              <a:latin typeface="Lato Bold"/>
            </a:endParaRPr>
          </a:p>
        </p:txBody>
      </p:sp>
    </p:spTree>
    <p:extLst>
      <p:ext uri="{BB962C8B-B14F-4D97-AF65-F5344CB8AC3E}">
        <p14:creationId xmlns:p14="http://schemas.microsoft.com/office/powerpoint/2010/main" val="2841389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8322F8-40DD-844D-87D6-1A92857F6B93}"/>
              </a:ext>
            </a:extLst>
          </p:cNvPr>
          <p:cNvSpPr txBox="1"/>
          <p:nvPr/>
        </p:nvSpPr>
        <p:spPr>
          <a:xfrm>
            <a:off x="1948069" y="1985522"/>
            <a:ext cx="6397909" cy="416140"/>
          </a:xfrm>
          <a:prstGeom prst="rect">
            <a:avLst/>
          </a:prstGeom>
          <a:noFill/>
        </p:spPr>
        <p:txBody>
          <a:bodyPr wrap="square" lIns="0" tIns="0" rIns="0" bIns="0" rtlCol="0">
            <a:spAutoFit/>
          </a:bodyPr>
          <a:lstStyle/>
          <a:p>
            <a:pPr>
              <a:lnSpc>
                <a:spcPts val="3200"/>
              </a:lnSpc>
            </a:pPr>
            <a:r>
              <a:rPr lang="en-US" sz="3200" cap="all" spc="50" dirty="0" err="1">
                <a:solidFill>
                  <a:schemeClr val="accent2"/>
                </a:solidFill>
                <a:latin typeface="Lato Black" panose="020F0A02020204030203" pitchFamily="34" charset="0"/>
              </a:rPr>
              <a:t>conclusiones</a:t>
            </a:r>
            <a:endParaRPr lang="en-US" sz="3200" cap="all" spc="50" dirty="0">
              <a:solidFill>
                <a:schemeClr val="bg1"/>
              </a:solidFill>
              <a:latin typeface="Lato Black" panose="020F0A02020204030203" pitchFamily="34" charset="0"/>
            </a:endParaRPr>
          </a:p>
        </p:txBody>
      </p:sp>
      <p:sp>
        <p:nvSpPr>
          <p:cNvPr id="5" name="Rectángulo">
            <a:extLst>
              <a:ext uri="{FF2B5EF4-FFF2-40B4-BE49-F238E27FC236}">
                <a16:creationId xmlns:a16="http://schemas.microsoft.com/office/drawing/2014/main" xmlns="" id="{C7D0AA48-4CA4-884F-A37C-85B794314461}"/>
              </a:ext>
            </a:extLst>
          </p:cNvPr>
          <p:cNvSpPr/>
          <p:nvPr/>
        </p:nvSpPr>
        <p:spPr>
          <a:xfrm>
            <a:off x="0" y="1741596"/>
            <a:ext cx="1948069" cy="47963"/>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6" name="Figura">
            <a:extLst>
              <a:ext uri="{FF2B5EF4-FFF2-40B4-BE49-F238E27FC236}">
                <a16:creationId xmlns:a16="http://schemas.microsoft.com/office/drawing/2014/main" xmlns="" id="{077104AD-8615-BA45-AB99-E2BCCFE94A83}"/>
              </a:ext>
            </a:extLst>
          </p:cNvPr>
          <p:cNvSpPr/>
          <p:nvPr/>
        </p:nvSpPr>
        <p:spPr>
          <a:xfrm>
            <a:off x="1439629" y="1030041"/>
            <a:ext cx="508440" cy="508658"/>
          </a:xfrm>
          <a:custGeom>
            <a:avLst/>
            <a:gdLst/>
            <a:ahLst/>
            <a:cxnLst>
              <a:cxn ang="0">
                <a:pos x="wd2" y="hd2"/>
              </a:cxn>
              <a:cxn ang="5400000">
                <a:pos x="wd2" y="hd2"/>
              </a:cxn>
              <a:cxn ang="10800000">
                <a:pos x="wd2" y="hd2"/>
              </a:cxn>
              <a:cxn ang="16200000">
                <a:pos x="wd2" y="hd2"/>
              </a:cxn>
            </a:cxnLst>
            <a:rect l="0" t="0" r="r" b="b"/>
            <a:pathLst>
              <a:path w="21600" h="21600" extrusionOk="0">
                <a:moveTo>
                  <a:pt x="13495" y="0"/>
                </a:moveTo>
                <a:cubicBezTo>
                  <a:pt x="9021" y="0"/>
                  <a:pt x="5400" y="3627"/>
                  <a:pt x="5400" y="8101"/>
                </a:cubicBezTo>
                <a:cubicBezTo>
                  <a:pt x="5400" y="9469"/>
                  <a:pt x="5742" y="10754"/>
                  <a:pt x="6342" y="11884"/>
                </a:cubicBezTo>
                <a:lnTo>
                  <a:pt x="711" y="17522"/>
                </a:lnTo>
                <a:cubicBezTo>
                  <a:pt x="271" y="17955"/>
                  <a:pt x="0" y="18553"/>
                  <a:pt x="0" y="19219"/>
                </a:cubicBezTo>
                <a:cubicBezTo>
                  <a:pt x="0" y="20535"/>
                  <a:pt x="1065" y="21600"/>
                  <a:pt x="2382" y="21600"/>
                </a:cubicBezTo>
                <a:cubicBezTo>
                  <a:pt x="3047" y="21600"/>
                  <a:pt x="3647" y="21330"/>
                  <a:pt x="4080" y="20890"/>
                </a:cubicBezTo>
                <a:lnTo>
                  <a:pt x="9711" y="15261"/>
                </a:lnTo>
                <a:cubicBezTo>
                  <a:pt x="10842" y="15862"/>
                  <a:pt x="12124" y="16202"/>
                  <a:pt x="13495" y="16202"/>
                </a:cubicBezTo>
                <a:cubicBezTo>
                  <a:pt x="17970" y="16202"/>
                  <a:pt x="21600" y="12576"/>
                  <a:pt x="21600" y="8101"/>
                </a:cubicBezTo>
                <a:cubicBezTo>
                  <a:pt x="21600" y="3627"/>
                  <a:pt x="17970" y="0"/>
                  <a:pt x="13495" y="0"/>
                </a:cubicBezTo>
                <a:close/>
                <a:moveTo>
                  <a:pt x="13495" y="1347"/>
                </a:moveTo>
                <a:cubicBezTo>
                  <a:pt x="17224" y="1347"/>
                  <a:pt x="20252" y="4373"/>
                  <a:pt x="20252" y="8101"/>
                </a:cubicBezTo>
                <a:cubicBezTo>
                  <a:pt x="20252" y="11829"/>
                  <a:pt x="17224" y="14855"/>
                  <a:pt x="13495" y="14855"/>
                </a:cubicBezTo>
                <a:cubicBezTo>
                  <a:pt x="9767" y="14855"/>
                  <a:pt x="6748" y="11829"/>
                  <a:pt x="6748" y="8101"/>
                </a:cubicBezTo>
                <a:cubicBezTo>
                  <a:pt x="6748" y="4373"/>
                  <a:pt x="9767" y="1347"/>
                  <a:pt x="13495" y="1347"/>
                </a:cubicBezTo>
                <a:close/>
                <a:moveTo>
                  <a:pt x="13495" y="3377"/>
                </a:moveTo>
                <a:cubicBezTo>
                  <a:pt x="10885" y="3377"/>
                  <a:pt x="8769" y="5491"/>
                  <a:pt x="8769" y="8101"/>
                </a:cubicBezTo>
                <a:cubicBezTo>
                  <a:pt x="8769" y="8287"/>
                  <a:pt x="8924" y="8433"/>
                  <a:pt x="9111" y="8433"/>
                </a:cubicBezTo>
                <a:cubicBezTo>
                  <a:pt x="9297" y="8433"/>
                  <a:pt x="9452" y="8287"/>
                  <a:pt x="9452" y="8101"/>
                </a:cubicBezTo>
                <a:cubicBezTo>
                  <a:pt x="9452" y="5864"/>
                  <a:pt x="11258" y="4051"/>
                  <a:pt x="13495" y="4051"/>
                </a:cubicBezTo>
                <a:cubicBezTo>
                  <a:pt x="13682" y="4051"/>
                  <a:pt x="13837" y="3895"/>
                  <a:pt x="13837" y="3709"/>
                </a:cubicBezTo>
                <a:cubicBezTo>
                  <a:pt x="13837" y="3523"/>
                  <a:pt x="13682" y="3377"/>
                  <a:pt x="13495" y="3377"/>
                </a:cubicBezTo>
                <a:close/>
                <a:moveTo>
                  <a:pt x="6997" y="12918"/>
                </a:moveTo>
                <a:cubicBezTo>
                  <a:pt x="7473" y="13560"/>
                  <a:pt x="8036" y="14119"/>
                  <a:pt x="8677" y="14597"/>
                </a:cubicBezTo>
                <a:cubicBezTo>
                  <a:pt x="8677" y="14597"/>
                  <a:pt x="3231" y="20041"/>
                  <a:pt x="3231" y="20041"/>
                </a:cubicBezTo>
                <a:cubicBezTo>
                  <a:pt x="3013" y="20265"/>
                  <a:pt x="2718" y="20410"/>
                  <a:pt x="2382" y="20410"/>
                </a:cubicBezTo>
                <a:cubicBezTo>
                  <a:pt x="1723" y="20410"/>
                  <a:pt x="1191" y="19877"/>
                  <a:pt x="1191" y="19219"/>
                </a:cubicBezTo>
                <a:cubicBezTo>
                  <a:pt x="1191" y="18883"/>
                  <a:pt x="1326" y="18579"/>
                  <a:pt x="1551" y="18361"/>
                </a:cubicBezTo>
                <a:lnTo>
                  <a:pt x="6997" y="12918"/>
                </a:lnTo>
                <a:close/>
              </a:path>
            </a:pathLst>
          </a:custGeom>
          <a:solidFill>
            <a:srgbClr val="FFFFFF"/>
          </a:solidFill>
          <a:ln w="12700">
            <a:miter lim="400000"/>
          </a:ln>
        </p:spPr>
        <p:txBody>
          <a:bodyPr lIns="38100" tIns="38100" rIns="38100" bIns="38100" anchor="ctr"/>
          <a:lstStyle/>
          <a:p>
            <a:pPr>
              <a:defRPr sz="3200">
                <a:solidFill>
                  <a:srgbClr val="FFFFFF"/>
                </a:solidFill>
              </a:defRPr>
            </a:pPr>
            <a:endParaRPr/>
          </a:p>
        </p:txBody>
      </p:sp>
      <p:sp>
        <p:nvSpPr>
          <p:cNvPr id="7" name="Figura">
            <a:hlinkClick r:id="" action="ppaction://hlinkshowjump?jump=nextslide"/>
            <a:extLst>
              <a:ext uri="{FF2B5EF4-FFF2-40B4-BE49-F238E27FC236}">
                <a16:creationId xmlns:a16="http://schemas.microsoft.com/office/drawing/2014/main" xmlns="" id="{4A1B7809-22B5-DB40-A8EB-A4CB9749602A}"/>
              </a:ext>
            </a:extLst>
          </p:cNvPr>
          <p:cNvSpPr/>
          <p:nvPr/>
        </p:nvSpPr>
        <p:spPr>
          <a:xfrm rot="5400000">
            <a:off x="4289752" y="3999506"/>
            <a:ext cx="564496" cy="564496"/>
          </a:xfrm>
          <a:custGeom>
            <a:avLst/>
            <a:gdLst/>
            <a:ahLst/>
            <a:cxnLst>
              <a:cxn ang="0">
                <a:pos x="wd2" y="hd2"/>
              </a:cxn>
              <a:cxn ang="5400000">
                <a:pos x="wd2" y="hd2"/>
              </a:cxn>
              <a:cxn ang="10800000">
                <a:pos x="wd2" y="hd2"/>
              </a:cxn>
              <a:cxn ang="16200000">
                <a:pos x="wd2" y="hd2"/>
              </a:cxn>
            </a:cxnLst>
            <a:rect l="0" t="0" r="r" b="b"/>
            <a:pathLst>
              <a:path w="21600" h="21600" extrusionOk="0">
                <a:moveTo>
                  <a:pt x="8116" y="6241"/>
                </a:moveTo>
                <a:cubicBezTo>
                  <a:pt x="12298" y="10800"/>
                  <a:pt x="12298" y="10800"/>
                  <a:pt x="12298" y="10800"/>
                </a:cubicBezTo>
                <a:cubicBezTo>
                  <a:pt x="8116" y="15359"/>
                  <a:pt x="8116" y="15359"/>
                  <a:pt x="8116" y="15359"/>
                </a:cubicBezTo>
                <a:cubicBezTo>
                  <a:pt x="7758" y="15717"/>
                  <a:pt x="7758" y="16306"/>
                  <a:pt x="8116" y="16664"/>
                </a:cubicBezTo>
                <a:cubicBezTo>
                  <a:pt x="8475" y="17023"/>
                  <a:pt x="9054" y="17023"/>
                  <a:pt x="9403" y="16664"/>
                </a:cubicBezTo>
                <a:cubicBezTo>
                  <a:pt x="14513" y="11453"/>
                  <a:pt x="14513" y="11453"/>
                  <a:pt x="14513" y="11453"/>
                </a:cubicBezTo>
                <a:cubicBezTo>
                  <a:pt x="14872" y="11094"/>
                  <a:pt x="14872" y="10506"/>
                  <a:pt x="14513" y="10147"/>
                </a:cubicBezTo>
                <a:cubicBezTo>
                  <a:pt x="9403" y="4936"/>
                  <a:pt x="9403" y="4936"/>
                  <a:pt x="9403" y="4936"/>
                </a:cubicBezTo>
                <a:cubicBezTo>
                  <a:pt x="9054" y="4577"/>
                  <a:pt x="8475" y="4577"/>
                  <a:pt x="8116" y="4936"/>
                </a:cubicBezTo>
                <a:cubicBezTo>
                  <a:pt x="7758" y="5294"/>
                  <a:pt x="7758" y="5883"/>
                  <a:pt x="8116" y="6241"/>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20203" y="10800"/>
                </a:moveTo>
                <a:cubicBezTo>
                  <a:pt x="20203" y="15993"/>
                  <a:pt x="15993" y="20203"/>
                  <a:pt x="10800" y="20203"/>
                </a:cubicBezTo>
                <a:cubicBezTo>
                  <a:pt x="5607" y="20203"/>
                  <a:pt x="1397" y="15993"/>
                  <a:pt x="1397" y="10800"/>
                </a:cubicBezTo>
                <a:cubicBezTo>
                  <a:pt x="1397" y="5607"/>
                  <a:pt x="5607" y="1397"/>
                  <a:pt x="10800" y="1397"/>
                </a:cubicBezTo>
                <a:cubicBezTo>
                  <a:pt x="15993" y="1397"/>
                  <a:pt x="20203" y="5607"/>
                  <a:pt x="20203" y="10800"/>
                </a:cubicBezTo>
                <a:close/>
              </a:path>
            </a:pathLst>
          </a:custGeom>
          <a:solidFill>
            <a:srgbClr val="FFFFFF"/>
          </a:solidFill>
          <a:ln w="12700">
            <a:miter lim="400000"/>
          </a:ln>
        </p:spPr>
        <p:txBody>
          <a:bodyPr lIns="121919" tIns="121919" rIns="121919" bIns="121919"/>
          <a:lstStyle/>
          <a:p>
            <a:pPr>
              <a:defRPr sz="3200">
                <a:solidFill>
                  <a:srgbClr val="FFFFFF"/>
                </a:solidFill>
              </a:defRPr>
            </a:pPr>
            <a:endParaRPr/>
          </a:p>
        </p:txBody>
      </p:sp>
    </p:spTree>
    <p:extLst>
      <p:ext uri="{BB962C8B-B14F-4D97-AF65-F5344CB8AC3E}">
        <p14:creationId xmlns:p14="http://schemas.microsoft.com/office/powerpoint/2010/main" val="22623091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wipe(left)">
                                      <p:cBhvr>
                                        <p:cTn id="11" dur="700"/>
                                        <p:tgtEl>
                                          <p:spTgt spid="5"/>
                                        </p:tgtEl>
                                      </p:cBhvr>
                                    </p:animEffect>
                                  </p:childTnLst>
                                </p:cTn>
                              </p:par>
                            </p:childTnLst>
                          </p:cTn>
                        </p:par>
                        <p:par>
                          <p:cTn id="12" fill="hold">
                            <p:stCondLst>
                              <p:cond delay="1200"/>
                            </p:stCondLst>
                            <p:childTnLst>
                              <p:par>
                                <p:cTn id="13" presetID="19" presetClass="entr" presetSubtype="10" fill="hold" grpId="0" nodeType="afterEffect">
                                  <p:stCondLst>
                                    <p:cond delay="0"/>
                                  </p:stCondLst>
                                  <p:iterate>
                                    <p:tmAbs val="0"/>
                                  </p:iterate>
                                  <p:childTnLst>
                                    <p:set>
                                      <p:cBhvr>
                                        <p:cTn id="14" fill="hold"/>
                                        <p:tgtEl>
                                          <p:spTgt spid="6"/>
                                        </p:tgtEl>
                                        <p:attrNameLst>
                                          <p:attrName>style.visibility</p:attrName>
                                        </p:attrNameLst>
                                      </p:cBhvr>
                                      <p:to>
                                        <p:strVal val="visible"/>
                                      </p:to>
                                    </p:set>
                                    <p:anim calcmode="lin" valueType="num">
                                      <p:cBhvr>
                                        <p:cTn id="15" dur="499" fill="hold"/>
                                        <p:tgtEl>
                                          <p:spTgt spid="6"/>
                                        </p:tgtEl>
                                        <p:attrNameLst>
                                          <p:attrName>ppt_w</p:attrName>
                                        </p:attrNameLst>
                                      </p:cBhvr>
                                      <p:tavLst>
                                        <p:tav tm="0" fmla="#ppt_w*sin(2.5*pi*$)">
                                          <p:val>
                                            <p:fltVal val="0"/>
                                          </p:val>
                                        </p:tav>
                                        <p:tav tm="100000">
                                          <p:val>
                                            <p:fltVal val="1"/>
                                          </p:val>
                                        </p:tav>
                                      </p:tavLst>
                                    </p:anim>
                                    <p:anim calcmode="lin" valueType="num">
                                      <p:cBhvr>
                                        <p:cTn id="16" dur="499"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1699"/>
                            </p:stCondLst>
                            <p:childTnLst>
                              <p:par>
                                <p:cTn id="18" presetID="19" presetClass="entr" presetSubtype="5" fill="hold" grpId="0" nodeType="afterEffect">
                                  <p:stCondLst>
                                    <p:cond delay="0"/>
                                  </p:stCondLst>
                                  <p:iterate>
                                    <p:tmAbs val="0"/>
                                  </p:iterate>
                                  <p:childTnLst>
                                    <p:set>
                                      <p:cBhvr>
                                        <p:cTn id="19" fill="hold"/>
                                        <p:tgtEl>
                                          <p:spTgt spid="7"/>
                                        </p:tgtEl>
                                        <p:attrNameLst>
                                          <p:attrName>style.visibility</p:attrName>
                                        </p:attrNameLst>
                                      </p:cBhvr>
                                      <p:to>
                                        <p:strVal val="visible"/>
                                      </p:to>
                                    </p:set>
                                    <p:anim calcmode="lin" valueType="num">
                                      <p:cBhvr>
                                        <p:cTn id="20" dur="700" fill="hold"/>
                                        <p:tgtEl>
                                          <p:spTgt spid="7"/>
                                        </p:tgtEl>
                                        <p:attrNameLst>
                                          <p:attrName>ppt_w</p:attrName>
                                        </p:attrNameLst>
                                      </p:cBhvr>
                                      <p:tavLst>
                                        <p:tav tm="0">
                                          <p:val>
                                            <p:strVal val="#ppt_w"/>
                                          </p:val>
                                        </p:tav>
                                        <p:tav tm="100000">
                                          <p:val>
                                            <p:strVal val="#ppt_w"/>
                                          </p:val>
                                        </p:tav>
                                      </p:tavLst>
                                    </p:anim>
                                    <p:anim calcmode="lin" valueType="num">
                                      <p:cBhvr>
                                        <p:cTn id="21" dur="700" fill="hold"/>
                                        <p:tgtEl>
                                          <p:spTgt spid="7"/>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advAuto="0"/>
      <p:bldP spid="6" grpId="0" animBg="1" advAuto="0"/>
      <p:bldP spid="7"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74">
            <a:extLst>
              <a:ext uri="{FF2B5EF4-FFF2-40B4-BE49-F238E27FC236}">
                <a16:creationId xmlns:a16="http://schemas.microsoft.com/office/drawing/2014/main" xmlns="" id="{144D1E11-D07B-114C-8EBF-C98613BC0F78}"/>
              </a:ext>
            </a:extLst>
          </p:cNvPr>
          <p:cNvSpPr/>
          <p:nvPr/>
        </p:nvSpPr>
        <p:spPr>
          <a:xfrm>
            <a:off x="3857992" y="1907967"/>
            <a:ext cx="1402821" cy="1414781"/>
          </a:xfrm>
          <a:custGeom>
            <a:avLst/>
            <a:gdLst>
              <a:gd name="connsiteX0" fmla="*/ 0 w 2143140"/>
              <a:gd name="connsiteY0" fmla="*/ 1071569 h 2143138"/>
              <a:gd name="connsiteX1" fmla="*/ 5165 w 2143140"/>
              <a:gd name="connsiteY1" fmla="*/ 966534 h 2143138"/>
              <a:gd name="connsiteX2" fmla="*/ 20585 w 2143140"/>
              <a:gd name="connsiteY2" fmla="*/ 862517 h 2143138"/>
              <a:gd name="connsiteX3" fmla="*/ 46142 w 2143140"/>
              <a:gd name="connsiteY3" fmla="*/ 760514 h 2143138"/>
              <a:gd name="connsiteX4" fmla="*/ 81568 w 2143140"/>
              <a:gd name="connsiteY4" fmla="*/ 661501 h 2143138"/>
              <a:gd name="connsiteX5" fmla="*/ 126531 w 2143140"/>
              <a:gd name="connsiteY5" fmla="*/ 566431 h 2143138"/>
              <a:gd name="connsiteX6" fmla="*/ 180592 w 2143140"/>
              <a:gd name="connsiteY6" fmla="*/ 476237 h 2143138"/>
              <a:gd name="connsiteX7" fmla="*/ 243236 w 2143140"/>
              <a:gd name="connsiteY7" fmla="*/ 391776 h 2143138"/>
              <a:gd name="connsiteX8" fmla="*/ 313856 w 2143140"/>
              <a:gd name="connsiteY8" fmla="*/ 313855 h 2143138"/>
              <a:gd name="connsiteX9" fmla="*/ 391777 w 2143140"/>
              <a:gd name="connsiteY9" fmla="*/ 243235 h 2143138"/>
              <a:gd name="connsiteX10" fmla="*/ 476238 w 2143140"/>
              <a:gd name="connsiteY10" fmla="*/ 180591 h 2143138"/>
              <a:gd name="connsiteX11" fmla="*/ 566432 w 2143140"/>
              <a:gd name="connsiteY11" fmla="*/ 126531 h 2143138"/>
              <a:gd name="connsiteX12" fmla="*/ 661502 w 2143140"/>
              <a:gd name="connsiteY12" fmla="*/ 81568 h 2143138"/>
              <a:gd name="connsiteX13" fmla="*/ 760515 w 2143140"/>
              <a:gd name="connsiteY13" fmla="*/ 46142 h 2143138"/>
              <a:gd name="connsiteX14" fmla="*/ 862517 w 2143140"/>
              <a:gd name="connsiteY14" fmla="*/ 20585 h 2143138"/>
              <a:gd name="connsiteX15" fmla="*/ 966535 w 2143140"/>
              <a:gd name="connsiteY15" fmla="*/ 5165 h 2143138"/>
              <a:gd name="connsiteX16" fmla="*/ 1071570 w 2143140"/>
              <a:gd name="connsiteY16" fmla="*/ 0 h 2143138"/>
              <a:gd name="connsiteX17" fmla="*/ 1176605 w 2143140"/>
              <a:gd name="connsiteY17" fmla="*/ 5165 h 2143138"/>
              <a:gd name="connsiteX18" fmla="*/ 1280623 w 2143140"/>
              <a:gd name="connsiteY18" fmla="*/ 20585 h 2143138"/>
              <a:gd name="connsiteX19" fmla="*/ 1382625 w 2143140"/>
              <a:gd name="connsiteY19" fmla="*/ 46142 h 2143138"/>
              <a:gd name="connsiteX20" fmla="*/ 1481638 w 2143140"/>
              <a:gd name="connsiteY20" fmla="*/ 81568 h 2143138"/>
              <a:gd name="connsiteX21" fmla="*/ 1576708 w 2143140"/>
              <a:gd name="connsiteY21" fmla="*/ 126531 h 2143138"/>
              <a:gd name="connsiteX22" fmla="*/ 1666902 w 2143140"/>
              <a:gd name="connsiteY22" fmla="*/ 180591 h 2143138"/>
              <a:gd name="connsiteX23" fmla="*/ 1751363 w 2143140"/>
              <a:gd name="connsiteY23" fmla="*/ 243235 h 2143138"/>
              <a:gd name="connsiteX24" fmla="*/ 1829284 w 2143140"/>
              <a:gd name="connsiteY24" fmla="*/ 313855 h 2143138"/>
              <a:gd name="connsiteX25" fmla="*/ 1899904 w 2143140"/>
              <a:gd name="connsiteY25" fmla="*/ 391776 h 2143138"/>
              <a:gd name="connsiteX26" fmla="*/ 1962548 w 2143140"/>
              <a:gd name="connsiteY26" fmla="*/ 476237 h 2143138"/>
              <a:gd name="connsiteX27" fmla="*/ 2016609 w 2143140"/>
              <a:gd name="connsiteY27" fmla="*/ 566431 h 2143138"/>
              <a:gd name="connsiteX28" fmla="*/ 2061572 w 2143140"/>
              <a:gd name="connsiteY28" fmla="*/ 661501 h 2143138"/>
              <a:gd name="connsiteX29" fmla="*/ 2096998 w 2143140"/>
              <a:gd name="connsiteY29" fmla="*/ 760514 h 2143138"/>
              <a:gd name="connsiteX30" fmla="*/ 2122555 w 2143140"/>
              <a:gd name="connsiteY30" fmla="*/ 862517 h 2143138"/>
              <a:gd name="connsiteX31" fmla="*/ 2137975 w 2143140"/>
              <a:gd name="connsiteY31" fmla="*/ 966534 h 2143138"/>
              <a:gd name="connsiteX32" fmla="*/ 2143140 w 2143140"/>
              <a:gd name="connsiteY32" fmla="*/ 1071569 h 2143138"/>
              <a:gd name="connsiteX33" fmla="*/ 2137975 w 2143140"/>
              <a:gd name="connsiteY33" fmla="*/ 1176604 h 2143138"/>
              <a:gd name="connsiteX34" fmla="*/ 2122555 w 2143140"/>
              <a:gd name="connsiteY34" fmla="*/ 1280621 h 2143138"/>
              <a:gd name="connsiteX35" fmla="*/ 2096998 w 2143140"/>
              <a:gd name="connsiteY35" fmla="*/ 1382624 h 2143138"/>
              <a:gd name="connsiteX36" fmla="*/ 2061572 w 2143140"/>
              <a:gd name="connsiteY36" fmla="*/ 1481637 h 2143138"/>
              <a:gd name="connsiteX37" fmla="*/ 2016609 w 2143140"/>
              <a:gd name="connsiteY37" fmla="*/ 1576707 h 2143138"/>
              <a:gd name="connsiteX38" fmla="*/ 1962548 w 2143140"/>
              <a:gd name="connsiteY38" fmla="*/ 1666901 h 2143138"/>
              <a:gd name="connsiteX39" fmla="*/ 1899904 w 2143140"/>
              <a:gd name="connsiteY39" fmla="*/ 1751362 h 2143138"/>
              <a:gd name="connsiteX40" fmla="*/ 1829284 w 2143140"/>
              <a:gd name="connsiteY40" fmla="*/ 1829283 h 2143138"/>
              <a:gd name="connsiteX41" fmla="*/ 1751363 w 2143140"/>
              <a:gd name="connsiteY41" fmla="*/ 1899903 h 2143138"/>
              <a:gd name="connsiteX42" fmla="*/ 1666902 w 2143140"/>
              <a:gd name="connsiteY42" fmla="*/ 1962547 h 2143138"/>
              <a:gd name="connsiteX43" fmla="*/ 1576708 w 2143140"/>
              <a:gd name="connsiteY43" fmla="*/ 2016607 h 2143138"/>
              <a:gd name="connsiteX44" fmla="*/ 1481638 w 2143140"/>
              <a:gd name="connsiteY44" fmla="*/ 2061570 h 2143138"/>
              <a:gd name="connsiteX45" fmla="*/ 1382625 w 2143140"/>
              <a:gd name="connsiteY45" fmla="*/ 2096996 h 2143138"/>
              <a:gd name="connsiteX46" fmla="*/ 1280623 w 2143140"/>
              <a:gd name="connsiteY46" fmla="*/ 2122553 h 2143138"/>
              <a:gd name="connsiteX47" fmla="*/ 1176605 w 2143140"/>
              <a:gd name="connsiteY47" fmla="*/ 2137973 h 2143138"/>
              <a:gd name="connsiteX48" fmla="*/ 1071570 w 2143140"/>
              <a:gd name="connsiteY48" fmla="*/ 2143138 h 2143138"/>
              <a:gd name="connsiteX49" fmla="*/ 966535 w 2143140"/>
              <a:gd name="connsiteY49" fmla="*/ 2137973 h 2143138"/>
              <a:gd name="connsiteX50" fmla="*/ 862517 w 2143140"/>
              <a:gd name="connsiteY50" fmla="*/ 2122553 h 2143138"/>
              <a:gd name="connsiteX51" fmla="*/ 760515 w 2143140"/>
              <a:gd name="connsiteY51" fmla="*/ 2096996 h 2143138"/>
              <a:gd name="connsiteX52" fmla="*/ 661502 w 2143140"/>
              <a:gd name="connsiteY52" fmla="*/ 2061570 h 2143138"/>
              <a:gd name="connsiteX53" fmla="*/ 566432 w 2143140"/>
              <a:gd name="connsiteY53" fmla="*/ 2016607 h 2143138"/>
              <a:gd name="connsiteX54" fmla="*/ 476238 w 2143140"/>
              <a:gd name="connsiteY54" fmla="*/ 1962547 h 2143138"/>
              <a:gd name="connsiteX55" fmla="*/ 391777 w 2143140"/>
              <a:gd name="connsiteY55" fmla="*/ 1899903 h 2143138"/>
              <a:gd name="connsiteX56" fmla="*/ 313856 w 2143140"/>
              <a:gd name="connsiteY56" fmla="*/ 1829283 h 2143138"/>
              <a:gd name="connsiteX57" fmla="*/ 243236 w 2143140"/>
              <a:gd name="connsiteY57" fmla="*/ 1751362 h 2143138"/>
              <a:gd name="connsiteX58" fmla="*/ 180592 w 2143140"/>
              <a:gd name="connsiteY58" fmla="*/ 1666901 h 2143138"/>
              <a:gd name="connsiteX59" fmla="*/ 126531 w 2143140"/>
              <a:gd name="connsiteY59" fmla="*/ 1576707 h 2143138"/>
              <a:gd name="connsiteX60" fmla="*/ 81568 w 2143140"/>
              <a:gd name="connsiteY60" fmla="*/ 1481637 h 2143138"/>
              <a:gd name="connsiteX61" fmla="*/ 46142 w 2143140"/>
              <a:gd name="connsiteY61" fmla="*/ 1382624 h 2143138"/>
              <a:gd name="connsiteX62" fmla="*/ 20585 w 2143140"/>
              <a:gd name="connsiteY62" fmla="*/ 1280621 h 2143138"/>
              <a:gd name="connsiteX63" fmla="*/ 5165 w 2143140"/>
              <a:gd name="connsiteY63" fmla="*/ 1176604 h 2143138"/>
              <a:gd name="connsiteX64" fmla="*/ 0 w 2143140"/>
              <a:gd name="connsiteY64" fmla="*/ 1071569 h 21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3140" h="2143138">
                <a:moveTo>
                  <a:pt x="0" y="1071569"/>
                </a:moveTo>
                <a:lnTo>
                  <a:pt x="5165" y="966534"/>
                </a:lnTo>
                <a:lnTo>
                  <a:pt x="20585" y="862517"/>
                </a:lnTo>
                <a:lnTo>
                  <a:pt x="46142" y="760514"/>
                </a:lnTo>
                <a:lnTo>
                  <a:pt x="81568" y="661501"/>
                </a:lnTo>
                <a:lnTo>
                  <a:pt x="126531" y="566431"/>
                </a:lnTo>
                <a:lnTo>
                  <a:pt x="180592" y="476237"/>
                </a:lnTo>
                <a:lnTo>
                  <a:pt x="243236" y="391776"/>
                </a:lnTo>
                <a:lnTo>
                  <a:pt x="313856" y="313855"/>
                </a:lnTo>
                <a:lnTo>
                  <a:pt x="391777" y="243235"/>
                </a:lnTo>
                <a:lnTo>
                  <a:pt x="476238" y="180591"/>
                </a:lnTo>
                <a:lnTo>
                  <a:pt x="566432" y="126531"/>
                </a:lnTo>
                <a:lnTo>
                  <a:pt x="661502" y="81568"/>
                </a:lnTo>
                <a:lnTo>
                  <a:pt x="760515" y="46142"/>
                </a:lnTo>
                <a:lnTo>
                  <a:pt x="862517" y="20585"/>
                </a:lnTo>
                <a:lnTo>
                  <a:pt x="966535" y="5165"/>
                </a:lnTo>
                <a:lnTo>
                  <a:pt x="1071570" y="0"/>
                </a:lnTo>
                <a:lnTo>
                  <a:pt x="1176605" y="5165"/>
                </a:lnTo>
                <a:lnTo>
                  <a:pt x="1280623" y="20585"/>
                </a:lnTo>
                <a:lnTo>
                  <a:pt x="1382625" y="46142"/>
                </a:lnTo>
                <a:lnTo>
                  <a:pt x="1481638" y="81568"/>
                </a:lnTo>
                <a:lnTo>
                  <a:pt x="1576708" y="126531"/>
                </a:lnTo>
                <a:lnTo>
                  <a:pt x="1666902" y="180591"/>
                </a:lnTo>
                <a:lnTo>
                  <a:pt x="1751363" y="243235"/>
                </a:lnTo>
                <a:lnTo>
                  <a:pt x="1829284" y="313855"/>
                </a:lnTo>
                <a:lnTo>
                  <a:pt x="1899904" y="391776"/>
                </a:lnTo>
                <a:lnTo>
                  <a:pt x="1962548" y="476237"/>
                </a:lnTo>
                <a:lnTo>
                  <a:pt x="2016609" y="566431"/>
                </a:lnTo>
                <a:lnTo>
                  <a:pt x="2061572" y="661501"/>
                </a:lnTo>
                <a:lnTo>
                  <a:pt x="2096998" y="760514"/>
                </a:lnTo>
                <a:lnTo>
                  <a:pt x="2122555" y="862517"/>
                </a:lnTo>
                <a:lnTo>
                  <a:pt x="2137975" y="966534"/>
                </a:lnTo>
                <a:lnTo>
                  <a:pt x="2143140" y="1071569"/>
                </a:lnTo>
                <a:lnTo>
                  <a:pt x="2137975" y="1176604"/>
                </a:lnTo>
                <a:lnTo>
                  <a:pt x="2122555" y="1280621"/>
                </a:lnTo>
                <a:lnTo>
                  <a:pt x="2096998" y="1382624"/>
                </a:lnTo>
                <a:lnTo>
                  <a:pt x="2061572" y="1481637"/>
                </a:lnTo>
                <a:lnTo>
                  <a:pt x="2016609" y="1576707"/>
                </a:lnTo>
                <a:lnTo>
                  <a:pt x="1962548" y="1666901"/>
                </a:lnTo>
                <a:lnTo>
                  <a:pt x="1899904" y="1751362"/>
                </a:lnTo>
                <a:lnTo>
                  <a:pt x="1829284" y="1829283"/>
                </a:lnTo>
                <a:lnTo>
                  <a:pt x="1751363" y="1899903"/>
                </a:lnTo>
                <a:lnTo>
                  <a:pt x="1666902" y="1962547"/>
                </a:lnTo>
                <a:lnTo>
                  <a:pt x="1576708" y="2016607"/>
                </a:lnTo>
                <a:lnTo>
                  <a:pt x="1481638" y="2061570"/>
                </a:lnTo>
                <a:lnTo>
                  <a:pt x="1382625" y="2096996"/>
                </a:lnTo>
                <a:lnTo>
                  <a:pt x="1280623" y="2122553"/>
                </a:lnTo>
                <a:lnTo>
                  <a:pt x="1176605" y="2137973"/>
                </a:lnTo>
                <a:lnTo>
                  <a:pt x="1071570" y="2143138"/>
                </a:lnTo>
                <a:lnTo>
                  <a:pt x="966535" y="2137973"/>
                </a:lnTo>
                <a:lnTo>
                  <a:pt x="862517" y="2122553"/>
                </a:lnTo>
                <a:lnTo>
                  <a:pt x="760515" y="2096996"/>
                </a:lnTo>
                <a:lnTo>
                  <a:pt x="661502" y="2061570"/>
                </a:lnTo>
                <a:lnTo>
                  <a:pt x="566432" y="2016607"/>
                </a:lnTo>
                <a:lnTo>
                  <a:pt x="476238" y="1962547"/>
                </a:lnTo>
                <a:lnTo>
                  <a:pt x="391777" y="1899903"/>
                </a:lnTo>
                <a:lnTo>
                  <a:pt x="313856" y="1829283"/>
                </a:lnTo>
                <a:lnTo>
                  <a:pt x="243236" y="1751362"/>
                </a:lnTo>
                <a:lnTo>
                  <a:pt x="180592" y="1666901"/>
                </a:lnTo>
                <a:lnTo>
                  <a:pt x="126531" y="1576707"/>
                </a:lnTo>
                <a:lnTo>
                  <a:pt x="81568" y="1481637"/>
                </a:lnTo>
                <a:lnTo>
                  <a:pt x="46142" y="1382624"/>
                </a:lnTo>
                <a:lnTo>
                  <a:pt x="20585" y="1280621"/>
                </a:lnTo>
                <a:lnTo>
                  <a:pt x="5165" y="1176604"/>
                </a:lnTo>
                <a:lnTo>
                  <a:pt x="0" y="1071569"/>
                </a:lnTo>
                <a:close/>
              </a:path>
            </a:pathLst>
          </a:custGeom>
          <a:solidFill>
            <a:schemeClr val="accent2"/>
          </a:solidFill>
          <a:ln w="127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a:t>Una misma invención puede estar protegida por:</a:t>
            </a:r>
          </a:p>
        </p:txBody>
      </p:sp>
      <p:sp>
        <p:nvSpPr>
          <p:cNvPr id="21" name="CuadroTexto 20">
            <a:extLst>
              <a:ext uri="{FF2B5EF4-FFF2-40B4-BE49-F238E27FC236}">
                <a16:creationId xmlns:a16="http://schemas.microsoft.com/office/drawing/2014/main" xmlns="" id="{BAB350ED-532C-934B-A60E-10A7ECD1A521}"/>
              </a:ext>
            </a:extLst>
          </p:cNvPr>
          <p:cNvSpPr txBox="1"/>
          <p:nvPr/>
        </p:nvSpPr>
        <p:spPr>
          <a:xfrm>
            <a:off x="1035583" y="101660"/>
            <a:ext cx="333746" cy="43088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all" spc="50" normalizeH="0" baseline="0" noProof="0" dirty="0">
                <a:ln>
                  <a:noFill/>
                </a:ln>
                <a:solidFill>
                  <a:srgbClr val="007481"/>
                </a:solidFill>
                <a:effectLst/>
                <a:uLnTx/>
                <a:uFillTx/>
                <a:latin typeface="Lato Black" panose="020F0A02020204030203" pitchFamily="34" charset="0"/>
                <a:ea typeface="Roboto" panose="02000000000000000000" pitchFamily="2" charset="0"/>
                <a:cs typeface="Open Sans" panose="020B0606030504020204" pitchFamily="34" charset="0"/>
              </a:rPr>
              <a:t>7</a:t>
            </a:r>
            <a:endParaRPr kumimoji="0" lang="es-ES" sz="1350" b="0" i="0" u="none" strike="noStrike" kern="1200" cap="none" spc="0" normalizeH="0" baseline="0" noProof="0" dirty="0">
              <a:ln>
                <a:noFill/>
              </a:ln>
              <a:solidFill>
                <a:srgbClr val="007481"/>
              </a:solidFill>
              <a:effectLst/>
              <a:uLnTx/>
              <a:uFillTx/>
              <a:latin typeface="Calibri" panose="020F0502020204030204"/>
              <a:ea typeface="+mn-ea"/>
              <a:cs typeface="+mn-cs"/>
            </a:endParaRPr>
          </a:p>
        </p:txBody>
      </p:sp>
      <p:grpSp>
        <p:nvGrpSpPr>
          <p:cNvPr id="114" name="Grupo 113">
            <a:extLst>
              <a:ext uri="{FF2B5EF4-FFF2-40B4-BE49-F238E27FC236}">
                <a16:creationId xmlns:a16="http://schemas.microsoft.com/office/drawing/2014/main" xmlns="" id="{6A6C9172-2414-724D-802A-F566BA87DBCF}"/>
              </a:ext>
            </a:extLst>
          </p:cNvPr>
          <p:cNvGrpSpPr/>
          <p:nvPr/>
        </p:nvGrpSpPr>
        <p:grpSpPr>
          <a:xfrm>
            <a:off x="1159741" y="1932689"/>
            <a:ext cx="2816460" cy="315064"/>
            <a:chOff x="1159741" y="1932689"/>
            <a:chExt cx="2816460" cy="315064"/>
          </a:xfrm>
        </p:grpSpPr>
        <p:cxnSp>
          <p:nvCxnSpPr>
            <p:cNvPr id="15" name="Straight Connector 82">
              <a:extLst>
                <a:ext uri="{FF2B5EF4-FFF2-40B4-BE49-F238E27FC236}">
                  <a16:creationId xmlns:a16="http://schemas.microsoft.com/office/drawing/2014/main" xmlns="" id="{49D4EA93-D533-9D44-9240-44D57919475B}"/>
                </a:ext>
              </a:extLst>
            </p:cNvPr>
            <p:cNvCxnSpPr>
              <a:cxnSpLocks/>
              <a:stCxn id="55" idx="34"/>
              <a:endCxn id="13" idx="6"/>
            </p:cNvCxnSpPr>
            <p:nvPr/>
          </p:nvCxnSpPr>
          <p:spPr>
            <a:xfrm>
              <a:off x="3340797" y="2104782"/>
              <a:ext cx="635404" cy="117570"/>
            </a:xfrm>
            <a:prstGeom prst="line">
              <a:avLst/>
            </a:prstGeom>
            <a:ln w="9525">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50" name="TextBox 164">
              <a:extLst>
                <a:ext uri="{FF2B5EF4-FFF2-40B4-BE49-F238E27FC236}">
                  <a16:creationId xmlns:a16="http://schemas.microsoft.com/office/drawing/2014/main" xmlns="" id="{B6CB44E1-07E2-6847-9B37-CDD2CC6FF29A}"/>
                </a:ext>
              </a:extLst>
            </p:cNvPr>
            <p:cNvSpPr txBox="1"/>
            <p:nvPr/>
          </p:nvSpPr>
          <p:spPr>
            <a:xfrm flipH="1">
              <a:off x="1159741" y="1939976"/>
              <a:ext cx="1645258" cy="307777"/>
            </a:xfrm>
            <a:prstGeom prst="rect">
              <a:avLst/>
            </a:prstGeom>
            <a:noFill/>
          </p:spPr>
          <p:txBody>
            <a:bodyPr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all" spc="20" normalizeH="0" baseline="0" noProof="0" dirty="0" err="1">
                  <a:ln>
                    <a:noFill/>
                  </a:ln>
                  <a:solidFill>
                    <a:srgbClr val="4B5050"/>
                  </a:solidFill>
                  <a:effectLst/>
                  <a:uLnTx/>
                  <a:uFillTx/>
                  <a:latin typeface="Lato" panose="020F0502020204030203" pitchFamily="34" charset="0"/>
                  <a:ea typeface="+mn-ea"/>
                  <a:cs typeface="+mn-cs"/>
                </a:rPr>
                <a:t>Patente</a:t>
              </a:r>
              <a:r>
                <a:rPr kumimoji="0" lang="en-US" sz="1000" b="1" i="0" u="none" strike="noStrike" kern="1200" cap="all" spc="20" normalizeH="0" noProof="0" dirty="0">
                  <a:ln>
                    <a:noFill/>
                  </a:ln>
                  <a:solidFill>
                    <a:srgbClr val="4B5050"/>
                  </a:solidFill>
                  <a:effectLst/>
                  <a:uLnTx/>
                  <a:uFillTx/>
                  <a:latin typeface="Lato" panose="020F0502020204030203" pitchFamily="34" charset="0"/>
                  <a:ea typeface="+mn-ea"/>
                  <a:cs typeface="+mn-cs"/>
                </a:rPr>
                <a:t> / </a:t>
              </a:r>
              <a:r>
                <a:rPr kumimoji="0" lang="en-US" sz="1000" b="1" i="0" u="none" strike="noStrike" kern="1200" cap="all" spc="20" normalizeH="0" noProof="0" dirty="0" err="1">
                  <a:ln>
                    <a:noFill/>
                  </a:ln>
                  <a:solidFill>
                    <a:srgbClr val="4B5050"/>
                  </a:solidFill>
                  <a:effectLst/>
                  <a:uLnTx/>
                  <a:uFillTx/>
                  <a:latin typeface="Lato" panose="020F0502020204030203" pitchFamily="34" charset="0"/>
                  <a:ea typeface="+mn-ea"/>
                  <a:cs typeface="+mn-cs"/>
                </a:rPr>
                <a:t>modelo</a:t>
              </a:r>
              <a:r>
                <a:rPr kumimoji="0" lang="en-US" sz="1000" b="1" i="0" u="none" strike="noStrike" kern="1200" cap="all" spc="20" normalizeH="0" noProof="0" dirty="0">
                  <a:ln>
                    <a:noFill/>
                  </a:ln>
                  <a:solidFill>
                    <a:srgbClr val="4B5050"/>
                  </a:solidFill>
                  <a:effectLst/>
                  <a:uLnTx/>
                  <a:uFillTx/>
                  <a:latin typeface="Lato" panose="020F0502020204030203" pitchFamily="34" charset="0"/>
                  <a:ea typeface="+mn-ea"/>
                  <a:cs typeface="+mn-cs"/>
                </a:rPr>
                <a:t> de </a:t>
              </a:r>
              <a:r>
                <a:rPr kumimoji="0" lang="en-US" sz="1000" b="1" i="0" u="none" strike="noStrike" kern="1200" cap="all" spc="20" normalizeH="0" noProof="0" dirty="0" err="1">
                  <a:ln>
                    <a:noFill/>
                  </a:ln>
                  <a:solidFill>
                    <a:srgbClr val="4B5050"/>
                  </a:solidFill>
                  <a:effectLst/>
                  <a:uLnTx/>
                  <a:uFillTx/>
                  <a:latin typeface="Lato" panose="020F0502020204030203" pitchFamily="34" charset="0"/>
                  <a:ea typeface="+mn-ea"/>
                  <a:cs typeface="+mn-cs"/>
                </a:rPr>
                <a:t>utilidad</a:t>
              </a:r>
              <a:endParaRPr kumimoji="0" lang="en-US" sz="1000" b="1" i="0" u="none" strike="noStrike" kern="1200" cap="all" spc="20" normalizeH="0" baseline="0" noProof="0" dirty="0">
                <a:ln>
                  <a:noFill/>
                </a:ln>
                <a:solidFill>
                  <a:srgbClr val="4B5050"/>
                </a:solidFill>
                <a:effectLst/>
                <a:uLnTx/>
                <a:uFillTx/>
                <a:latin typeface="Lato" panose="020F0502020204030203" pitchFamily="34" charset="0"/>
                <a:ea typeface="+mn-ea"/>
                <a:cs typeface="+mn-cs"/>
              </a:endParaRPr>
            </a:p>
          </p:txBody>
        </p:sp>
        <p:grpSp>
          <p:nvGrpSpPr>
            <p:cNvPr id="54" name="Group 3">
              <a:extLst>
                <a:ext uri="{FF2B5EF4-FFF2-40B4-BE49-F238E27FC236}">
                  <a16:creationId xmlns:a16="http://schemas.microsoft.com/office/drawing/2014/main" xmlns="" id="{A8341474-4089-7D4D-8634-BF156A9C2F3D}"/>
                </a:ext>
              </a:extLst>
            </p:cNvPr>
            <p:cNvGrpSpPr/>
            <p:nvPr/>
          </p:nvGrpSpPr>
          <p:grpSpPr>
            <a:xfrm>
              <a:off x="3055563" y="1932689"/>
              <a:ext cx="288000" cy="288000"/>
              <a:chOff x="2935102" y="1723427"/>
              <a:chExt cx="312196" cy="309555"/>
            </a:xfrm>
          </p:grpSpPr>
          <p:sp>
            <p:nvSpPr>
              <p:cNvPr id="55" name="Freeform 104">
                <a:extLst>
                  <a:ext uri="{FF2B5EF4-FFF2-40B4-BE49-F238E27FC236}">
                    <a16:creationId xmlns:a16="http://schemas.microsoft.com/office/drawing/2014/main" xmlns="" id="{6FCF4EF3-F624-A54C-8F85-18A84ED6B326}"/>
                  </a:ext>
                </a:extLst>
              </p:cNvPr>
              <p:cNvSpPr/>
              <p:nvPr/>
            </p:nvSpPr>
            <p:spPr>
              <a:xfrm>
                <a:off x="2935102" y="1723427"/>
                <a:ext cx="312196" cy="309555"/>
              </a:xfrm>
              <a:custGeom>
                <a:avLst/>
                <a:gdLst>
                  <a:gd name="connsiteX0" fmla="*/ 0 w 2143140"/>
                  <a:gd name="connsiteY0" fmla="*/ 1071569 h 2143138"/>
                  <a:gd name="connsiteX1" fmla="*/ 5165 w 2143140"/>
                  <a:gd name="connsiteY1" fmla="*/ 966534 h 2143138"/>
                  <a:gd name="connsiteX2" fmla="*/ 20585 w 2143140"/>
                  <a:gd name="connsiteY2" fmla="*/ 862517 h 2143138"/>
                  <a:gd name="connsiteX3" fmla="*/ 46142 w 2143140"/>
                  <a:gd name="connsiteY3" fmla="*/ 760514 h 2143138"/>
                  <a:gd name="connsiteX4" fmla="*/ 81568 w 2143140"/>
                  <a:gd name="connsiteY4" fmla="*/ 661501 h 2143138"/>
                  <a:gd name="connsiteX5" fmla="*/ 126531 w 2143140"/>
                  <a:gd name="connsiteY5" fmla="*/ 566431 h 2143138"/>
                  <a:gd name="connsiteX6" fmla="*/ 180592 w 2143140"/>
                  <a:gd name="connsiteY6" fmla="*/ 476237 h 2143138"/>
                  <a:gd name="connsiteX7" fmla="*/ 243236 w 2143140"/>
                  <a:gd name="connsiteY7" fmla="*/ 391776 h 2143138"/>
                  <a:gd name="connsiteX8" fmla="*/ 313856 w 2143140"/>
                  <a:gd name="connsiteY8" fmla="*/ 313855 h 2143138"/>
                  <a:gd name="connsiteX9" fmla="*/ 391777 w 2143140"/>
                  <a:gd name="connsiteY9" fmla="*/ 243235 h 2143138"/>
                  <a:gd name="connsiteX10" fmla="*/ 476238 w 2143140"/>
                  <a:gd name="connsiteY10" fmla="*/ 180591 h 2143138"/>
                  <a:gd name="connsiteX11" fmla="*/ 566432 w 2143140"/>
                  <a:gd name="connsiteY11" fmla="*/ 126531 h 2143138"/>
                  <a:gd name="connsiteX12" fmla="*/ 661502 w 2143140"/>
                  <a:gd name="connsiteY12" fmla="*/ 81568 h 2143138"/>
                  <a:gd name="connsiteX13" fmla="*/ 760515 w 2143140"/>
                  <a:gd name="connsiteY13" fmla="*/ 46142 h 2143138"/>
                  <a:gd name="connsiteX14" fmla="*/ 862517 w 2143140"/>
                  <a:gd name="connsiteY14" fmla="*/ 20585 h 2143138"/>
                  <a:gd name="connsiteX15" fmla="*/ 966535 w 2143140"/>
                  <a:gd name="connsiteY15" fmla="*/ 5165 h 2143138"/>
                  <a:gd name="connsiteX16" fmla="*/ 1071570 w 2143140"/>
                  <a:gd name="connsiteY16" fmla="*/ 0 h 2143138"/>
                  <a:gd name="connsiteX17" fmla="*/ 1176605 w 2143140"/>
                  <a:gd name="connsiteY17" fmla="*/ 5165 h 2143138"/>
                  <a:gd name="connsiteX18" fmla="*/ 1280623 w 2143140"/>
                  <a:gd name="connsiteY18" fmla="*/ 20585 h 2143138"/>
                  <a:gd name="connsiteX19" fmla="*/ 1382625 w 2143140"/>
                  <a:gd name="connsiteY19" fmla="*/ 46142 h 2143138"/>
                  <a:gd name="connsiteX20" fmla="*/ 1481638 w 2143140"/>
                  <a:gd name="connsiteY20" fmla="*/ 81568 h 2143138"/>
                  <a:gd name="connsiteX21" fmla="*/ 1576708 w 2143140"/>
                  <a:gd name="connsiteY21" fmla="*/ 126531 h 2143138"/>
                  <a:gd name="connsiteX22" fmla="*/ 1666902 w 2143140"/>
                  <a:gd name="connsiteY22" fmla="*/ 180591 h 2143138"/>
                  <a:gd name="connsiteX23" fmla="*/ 1751363 w 2143140"/>
                  <a:gd name="connsiteY23" fmla="*/ 243235 h 2143138"/>
                  <a:gd name="connsiteX24" fmla="*/ 1829284 w 2143140"/>
                  <a:gd name="connsiteY24" fmla="*/ 313855 h 2143138"/>
                  <a:gd name="connsiteX25" fmla="*/ 1899904 w 2143140"/>
                  <a:gd name="connsiteY25" fmla="*/ 391776 h 2143138"/>
                  <a:gd name="connsiteX26" fmla="*/ 1962548 w 2143140"/>
                  <a:gd name="connsiteY26" fmla="*/ 476237 h 2143138"/>
                  <a:gd name="connsiteX27" fmla="*/ 2016609 w 2143140"/>
                  <a:gd name="connsiteY27" fmla="*/ 566431 h 2143138"/>
                  <a:gd name="connsiteX28" fmla="*/ 2061572 w 2143140"/>
                  <a:gd name="connsiteY28" fmla="*/ 661501 h 2143138"/>
                  <a:gd name="connsiteX29" fmla="*/ 2096998 w 2143140"/>
                  <a:gd name="connsiteY29" fmla="*/ 760514 h 2143138"/>
                  <a:gd name="connsiteX30" fmla="*/ 2122555 w 2143140"/>
                  <a:gd name="connsiteY30" fmla="*/ 862517 h 2143138"/>
                  <a:gd name="connsiteX31" fmla="*/ 2137975 w 2143140"/>
                  <a:gd name="connsiteY31" fmla="*/ 966534 h 2143138"/>
                  <a:gd name="connsiteX32" fmla="*/ 2143140 w 2143140"/>
                  <a:gd name="connsiteY32" fmla="*/ 1071569 h 2143138"/>
                  <a:gd name="connsiteX33" fmla="*/ 2137975 w 2143140"/>
                  <a:gd name="connsiteY33" fmla="*/ 1176604 h 2143138"/>
                  <a:gd name="connsiteX34" fmla="*/ 2122555 w 2143140"/>
                  <a:gd name="connsiteY34" fmla="*/ 1280621 h 2143138"/>
                  <a:gd name="connsiteX35" fmla="*/ 2096998 w 2143140"/>
                  <a:gd name="connsiteY35" fmla="*/ 1382624 h 2143138"/>
                  <a:gd name="connsiteX36" fmla="*/ 2061572 w 2143140"/>
                  <a:gd name="connsiteY36" fmla="*/ 1481637 h 2143138"/>
                  <a:gd name="connsiteX37" fmla="*/ 2016609 w 2143140"/>
                  <a:gd name="connsiteY37" fmla="*/ 1576707 h 2143138"/>
                  <a:gd name="connsiteX38" fmla="*/ 1962548 w 2143140"/>
                  <a:gd name="connsiteY38" fmla="*/ 1666901 h 2143138"/>
                  <a:gd name="connsiteX39" fmla="*/ 1899904 w 2143140"/>
                  <a:gd name="connsiteY39" fmla="*/ 1751362 h 2143138"/>
                  <a:gd name="connsiteX40" fmla="*/ 1829284 w 2143140"/>
                  <a:gd name="connsiteY40" fmla="*/ 1829283 h 2143138"/>
                  <a:gd name="connsiteX41" fmla="*/ 1751363 w 2143140"/>
                  <a:gd name="connsiteY41" fmla="*/ 1899903 h 2143138"/>
                  <a:gd name="connsiteX42" fmla="*/ 1666902 w 2143140"/>
                  <a:gd name="connsiteY42" fmla="*/ 1962547 h 2143138"/>
                  <a:gd name="connsiteX43" fmla="*/ 1576708 w 2143140"/>
                  <a:gd name="connsiteY43" fmla="*/ 2016607 h 2143138"/>
                  <a:gd name="connsiteX44" fmla="*/ 1481638 w 2143140"/>
                  <a:gd name="connsiteY44" fmla="*/ 2061570 h 2143138"/>
                  <a:gd name="connsiteX45" fmla="*/ 1382625 w 2143140"/>
                  <a:gd name="connsiteY45" fmla="*/ 2096996 h 2143138"/>
                  <a:gd name="connsiteX46" fmla="*/ 1280623 w 2143140"/>
                  <a:gd name="connsiteY46" fmla="*/ 2122553 h 2143138"/>
                  <a:gd name="connsiteX47" fmla="*/ 1176605 w 2143140"/>
                  <a:gd name="connsiteY47" fmla="*/ 2137973 h 2143138"/>
                  <a:gd name="connsiteX48" fmla="*/ 1071570 w 2143140"/>
                  <a:gd name="connsiteY48" fmla="*/ 2143138 h 2143138"/>
                  <a:gd name="connsiteX49" fmla="*/ 966535 w 2143140"/>
                  <a:gd name="connsiteY49" fmla="*/ 2137973 h 2143138"/>
                  <a:gd name="connsiteX50" fmla="*/ 862517 w 2143140"/>
                  <a:gd name="connsiteY50" fmla="*/ 2122553 h 2143138"/>
                  <a:gd name="connsiteX51" fmla="*/ 760515 w 2143140"/>
                  <a:gd name="connsiteY51" fmla="*/ 2096996 h 2143138"/>
                  <a:gd name="connsiteX52" fmla="*/ 661502 w 2143140"/>
                  <a:gd name="connsiteY52" fmla="*/ 2061570 h 2143138"/>
                  <a:gd name="connsiteX53" fmla="*/ 566432 w 2143140"/>
                  <a:gd name="connsiteY53" fmla="*/ 2016607 h 2143138"/>
                  <a:gd name="connsiteX54" fmla="*/ 476238 w 2143140"/>
                  <a:gd name="connsiteY54" fmla="*/ 1962547 h 2143138"/>
                  <a:gd name="connsiteX55" fmla="*/ 391777 w 2143140"/>
                  <a:gd name="connsiteY55" fmla="*/ 1899903 h 2143138"/>
                  <a:gd name="connsiteX56" fmla="*/ 313856 w 2143140"/>
                  <a:gd name="connsiteY56" fmla="*/ 1829283 h 2143138"/>
                  <a:gd name="connsiteX57" fmla="*/ 243236 w 2143140"/>
                  <a:gd name="connsiteY57" fmla="*/ 1751362 h 2143138"/>
                  <a:gd name="connsiteX58" fmla="*/ 180592 w 2143140"/>
                  <a:gd name="connsiteY58" fmla="*/ 1666901 h 2143138"/>
                  <a:gd name="connsiteX59" fmla="*/ 126531 w 2143140"/>
                  <a:gd name="connsiteY59" fmla="*/ 1576707 h 2143138"/>
                  <a:gd name="connsiteX60" fmla="*/ 81568 w 2143140"/>
                  <a:gd name="connsiteY60" fmla="*/ 1481637 h 2143138"/>
                  <a:gd name="connsiteX61" fmla="*/ 46142 w 2143140"/>
                  <a:gd name="connsiteY61" fmla="*/ 1382624 h 2143138"/>
                  <a:gd name="connsiteX62" fmla="*/ 20585 w 2143140"/>
                  <a:gd name="connsiteY62" fmla="*/ 1280621 h 2143138"/>
                  <a:gd name="connsiteX63" fmla="*/ 5165 w 2143140"/>
                  <a:gd name="connsiteY63" fmla="*/ 1176604 h 2143138"/>
                  <a:gd name="connsiteX64" fmla="*/ 0 w 2143140"/>
                  <a:gd name="connsiteY64" fmla="*/ 1071569 h 21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3140" h="2143138">
                    <a:moveTo>
                      <a:pt x="0" y="1071569"/>
                    </a:moveTo>
                    <a:lnTo>
                      <a:pt x="5165" y="966534"/>
                    </a:lnTo>
                    <a:lnTo>
                      <a:pt x="20585" y="862517"/>
                    </a:lnTo>
                    <a:lnTo>
                      <a:pt x="46142" y="760514"/>
                    </a:lnTo>
                    <a:lnTo>
                      <a:pt x="81568" y="661501"/>
                    </a:lnTo>
                    <a:lnTo>
                      <a:pt x="126531" y="566431"/>
                    </a:lnTo>
                    <a:lnTo>
                      <a:pt x="180592" y="476237"/>
                    </a:lnTo>
                    <a:lnTo>
                      <a:pt x="243236" y="391776"/>
                    </a:lnTo>
                    <a:lnTo>
                      <a:pt x="313856" y="313855"/>
                    </a:lnTo>
                    <a:lnTo>
                      <a:pt x="391777" y="243235"/>
                    </a:lnTo>
                    <a:lnTo>
                      <a:pt x="476238" y="180591"/>
                    </a:lnTo>
                    <a:lnTo>
                      <a:pt x="566432" y="126531"/>
                    </a:lnTo>
                    <a:lnTo>
                      <a:pt x="661502" y="81568"/>
                    </a:lnTo>
                    <a:lnTo>
                      <a:pt x="760515" y="46142"/>
                    </a:lnTo>
                    <a:lnTo>
                      <a:pt x="862517" y="20585"/>
                    </a:lnTo>
                    <a:lnTo>
                      <a:pt x="966535" y="5165"/>
                    </a:lnTo>
                    <a:lnTo>
                      <a:pt x="1071570" y="0"/>
                    </a:lnTo>
                    <a:lnTo>
                      <a:pt x="1176605" y="5165"/>
                    </a:lnTo>
                    <a:lnTo>
                      <a:pt x="1280623" y="20585"/>
                    </a:lnTo>
                    <a:lnTo>
                      <a:pt x="1382625" y="46142"/>
                    </a:lnTo>
                    <a:lnTo>
                      <a:pt x="1481638" y="81568"/>
                    </a:lnTo>
                    <a:lnTo>
                      <a:pt x="1576708" y="126531"/>
                    </a:lnTo>
                    <a:lnTo>
                      <a:pt x="1666902" y="180591"/>
                    </a:lnTo>
                    <a:lnTo>
                      <a:pt x="1751363" y="243235"/>
                    </a:lnTo>
                    <a:lnTo>
                      <a:pt x="1829284" y="313855"/>
                    </a:lnTo>
                    <a:lnTo>
                      <a:pt x="1899904" y="391776"/>
                    </a:lnTo>
                    <a:lnTo>
                      <a:pt x="1962548" y="476237"/>
                    </a:lnTo>
                    <a:lnTo>
                      <a:pt x="2016609" y="566431"/>
                    </a:lnTo>
                    <a:lnTo>
                      <a:pt x="2061572" y="661501"/>
                    </a:lnTo>
                    <a:lnTo>
                      <a:pt x="2096998" y="760514"/>
                    </a:lnTo>
                    <a:lnTo>
                      <a:pt x="2122555" y="862517"/>
                    </a:lnTo>
                    <a:lnTo>
                      <a:pt x="2137975" y="966534"/>
                    </a:lnTo>
                    <a:lnTo>
                      <a:pt x="2143140" y="1071569"/>
                    </a:lnTo>
                    <a:lnTo>
                      <a:pt x="2137975" y="1176604"/>
                    </a:lnTo>
                    <a:lnTo>
                      <a:pt x="2122555" y="1280621"/>
                    </a:lnTo>
                    <a:lnTo>
                      <a:pt x="2096998" y="1382624"/>
                    </a:lnTo>
                    <a:lnTo>
                      <a:pt x="2061572" y="1481637"/>
                    </a:lnTo>
                    <a:lnTo>
                      <a:pt x="2016609" y="1576707"/>
                    </a:lnTo>
                    <a:lnTo>
                      <a:pt x="1962548" y="1666901"/>
                    </a:lnTo>
                    <a:lnTo>
                      <a:pt x="1899904" y="1751362"/>
                    </a:lnTo>
                    <a:lnTo>
                      <a:pt x="1829284" y="1829283"/>
                    </a:lnTo>
                    <a:lnTo>
                      <a:pt x="1751363" y="1899903"/>
                    </a:lnTo>
                    <a:lnTo>
                      <a:pt x="1666902" y="1962547"/>
                    </a:lnTo>
                    <a:lnTo>
                      <a:pt x="1576708" y="2016607"/>
                    </a:lnTo>
                    <a:lnTo>
                      <a:pt x="1481638" y="2061570"/>
                    </a:lnTo>
                    <a:lnTo>
                      <a:pt x="1382625" y="2096996"/>
                    </a:lnTo>
                    <a:lnTo>
                      <a:pt x="1280623" y="2122553"/>
                    </a:lnTo>
                    <a:lnTo>
                      <a:pt x="1176605" y="2137973"/>
                    </a:lnTo>
                    <a:lnTo>
                      <a:pt x="1071570" y="2143138"/>
                    </a:lnTo>
                    <a:lnTo>
                      <a:pt x="966535" y="2137973"/>
                    </a:lnTo>
                    <a:lnTo>
                      <a:pt x="862517" y="2122553"/>
                    </a:lnTo>
                    <a:lnTo>
                      <a:pt x="760515" y="2096996"/>
                    </a:lnTo>
                    <a:lnTo>
                      <a:pt x="661502" y="2061570"/>
                    </a:lnTo>
                    <a:lnTo>
                      <a:pt x="566432" y="2016607"/>
                    </a:lnTo>
                    <a:lnTo>
                      <a:pt x="476238" y="1962547"/>
                    </a:lnTo>
                    <a:lnTo>
                      <a:pt x="391777" y="1899903"/>
                    </a:lnTo>
                    <a:lnTo>
                      <a:pt x="313856" y="1829283"/>
                    </a:lnTo>
                    <a:lnTo>
                      <a:pt x="243236" y="1751362"/>
                    </a:lnTo>
                    <a:lnTo>
                      <a:pt x="180592" y="1666901"/>
                    </a:lnTo>
                    <a:lnTo>
                      <a:pt x="126531" y="1576707"/>
                    </a:lnTo>
                    <a:lnTo>
                      <a:pt x="81568" y="1481637"/>
                    </a:lnTo>
                    <a:lnTo>
                      <a:pt x="46142" y="1382624"/>
                    </a:lnTo>
                    <a:lnTo>
                      <a:pt x="20585" y="1280621"/>
                    </a:lnTo>
                    <a:lnTo>
                      <a:pt x="5165" y="1176604"/>
                    </a:lnTo>
                    <a:lnTo>
                      <a:pt x="0" y="1071569"/>
                    </a:lnTo>
                    <a:close/>
                  </a:path>
                </a:pathLst>
              </a:cu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6" name="TextBox 174">
                <a:extLst>
                  <a:ext uri="{FF2B5EF4-FFF2-40B4-BE49-F238E27FC236}">
                    <a16:creationId xmlns:a16="http://schemas.microsoft.com/office/drawing/2014/main" xmlns="" id="{44CB3669-E7C8-154B-B726-046FEEBE48CB}"/>
                  </a:ext>
                </a:extLst>
              </p:cNvPr>
              <p:cNvSpPr txBox="1"/>
              <p:nvPr/>
            </p:nvSpPr>
            <p:spPr>
              <a:xfrm>
                <a:off x="2951941" y="1770753"/>
                <a:ext cx="280804" cy="245249"/>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20" normalizeH="0" baseline="0" noProof="0" dirty="0">
                    <a:ln>
                      <a:noFill/>
                    </a:ln>
                    <a:solidFill>
                      <a:prstClr val="white"/>
                    </a:solidFill>
                    <a:effectLst/>
                    <a:uLnTx/>
                    <a:uFillTx/>
                    <a:latin typeface="Lato" panose="020F0502020204030203" pitchFamily="34" charset="0"/>
                    <a:ea typeface="+mn-ea"/>
                    <a:cs typeface="+mn-cs"/>
                  </a:rPr>
                  <a:t>1</a:t>
                </a:r>
              </a:p>
            </p:txBody>
          </p:sp>
        </p:grpSp>
      </p:grpSp>
      <p:grpSp>
        <p:nvGrpSpPr>
          <p:cNvPr id="115" name="Grupo 114">
            <a:extLst>
              <a:ext uri="{FF2B5EF4-FFF2-40B4-BE49-F238E27FC236}">
                <a16:creationId xmlns:a16="http://schemas.microsoft.com/office/drawing/2014/main" xmlns="" id="{045D6721-1C0E-9247-9A4C-3B998112C65C}"/>
              </a:ext>
            </a:extLst>
          </p:cNvPr>
          <p:cNvGrpSpPr/>
          <p:nvPr/>
        </p:nvGrpSpPr>
        <p:grpSpPr>
          <a:xfrm>
            <a:off x="5142604" y="1922800"/>
            <a:ext cx="3404494" cy="299552"/>
            <a:chOff x="5142604" y="1922800"/>
            <a:chExt cx="3404494" cy="299552"/>
          </a:xfrm>
        </p:grpSpPr>
        <p:cxnSp>
          <p:nvCxnSpPr>
            <p:cNvPr id="23" name="Straight Connector 137">
              <a:extLst>
                <a:ext uri="{FF2B5EF4-FFF2-40B4-BE49-F238E27FC236}">
                  <a16:creationId xmlns:a16="http://schemas.microsoft.com/office/drawing/2014/main" xmlns="" id="{3077668E-E3E7-2943-8359-E8C750EAD030}"/>
                </a:ext>
              </a:extLst>
            </p:cNvPr>
            <p:cNvCxnSpPr>
              <a:cxnSpLocks/>
              <a:stCxn id="58" idx="33"/>
              <a:endCxn id="13" idx="26"/>
            </p:cNvCxnSpPr>
            <p:nvPr/>
          </p:nvCxnSpPr>
          <p:spPr>
            <a:xfrm flipH="1">
              <a:off x="5142604" y="2090804"/>
              <a:ext cx="565225" cy="13154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8" name="TextBox 154">
              <a:extLst>
                <a:ext uri="{FF2B5EF4-FFF2-40B4-BE49-F238E27FC236}">
                  <a16:creationId xmlns:a16="http://schemas.microsoft.com/office/drawing/2014/main" xmlns="" id="{3F67FD7D-9A61-D14C-8B68-33AE06AE7ADB}"/>
                </a:ext>
              </a:extLst>
            </p:cNvPr>
            <p:cNvSpPr txBox="1"/>
            <p:nvPr/>
          </p:nvSpPr>
          <p:spPr>
            <a:xfrm>
              <a:off x="6286813" y="1922800"/>
              <a:ext cx="2260285" cy="153888"/>
            </a:xfrm>
            <a:prstGeom prst="rect">
              <a:avLst/>
            </a:prstGeom>
            <a:noFill/>
          </p:spPr>
          <p:txBody>
            <a:bodyPr wrap="square" lIns="0" tIns="0" rIns="0" bIns="0" rtlCol="0">
              <a:spAutoFit/>
            </a:bodyPr>
            <a:lstStyle/>
            <a:p>
              <a:pPr marL="0" marR="0" lvl="4" indent="0" algn="l" defTabSz="914400" rtl="0" eaLnBrk="1" fontAlgn="auto" latinLnBrk="0" hangingPunct="1">
                <a:lnSpc>
                  <a:spcPct val="100000"/>
                </a:lnSpc>
                <a:spcBef>
                  <a:spcPts val="0"/>
                </a:spcBef>
                <a:spcAft>
                  <a:spcPts val="0"/>
                </a:spcAft>
                <a:buClr>
                  <a:srgbClr val="616161"/>
                </a:buClr>
                <a:buSzPct val="100000"/>
                <a:buFontTx/>
                <a:buNone/>
                <a:tabLst/>
                <a:defRPr/>
              </a:pPr>
              <a:r>
                <a:rPr kumimoji="0" lang="es-ES" sz="1000" b="1" i="0" u="none" strike="noStrike" kern="1200" cap="all" spc="20" normalizeH="0" baseline="0" noProof="0" dirty="0">
                  <a:ln>
                    <a:noFill/>
                  </a:ln>
                  <a:solidFill>
                    <a:srgbClr val="4B5050"/>
                  </a:solidFill>
                  <a:effectLst/>
                  <a:uLnTx/>
                  <a:uFillTx/>
                  <a:latin typeface="Lato" panose="020F0502020204030203" pitchFamily="34" charset="0"/>
                  <a:ea typeface="+mn-ea"/>
                  <a:cs typeface="+mn-cs"/>
                  <a:sym typeface="Roboto"/>
                </a:rPr>
                <a:t>diseño</a:t>
              </a:r>
            </a:p>
          </p:txBody>
        </p:sp>
        <p:grpSp>
          <p:nvGrpSpPr>
            <p:cNvPr id="57" name="Group 10">
              <a:extLst>
                <a:ext uri="{FF2B5EF4-FFF2-40B4-BE49-F238E27FC236}">
                  <a16:creationId xmlns:a16="http://schemas.microsoft.com/office/drawing/2014/main" xmlns="" id="{B63AA6B3-11CE-D849-BB4E-8206D457B0BA}"/>
                </a:ext>
              </a:extLst>
            </p:cNvPr>
            <p:cNvGrpSpPr/>
            <p:nvPr/>
          </p:nvGrpSpPr>
          <p:grpSpPr>
            <a:xfrm>
              <a:off x="5707135" y="1932689"/>
              <a:ext cx="288000" cy="288000"/>
              <a:chOff x="5809429" y="1723427"/>
              <a:chExt cx="312195" cy="309555"/>
            </a:xfrm>
          </p:grpSpPr>
          <p:sp>
            <p:nvSpPr>
              <p:cNvPr id="58" name="Freeform 141">
                <a:extLst>
                  <a:ext uri="{FF2B5EF4-FFF2-40B4-BE49-F238E27FC236}">
                    <a16:creationId xmlns:a16="http://schemas.microsoft.com/office/drawing/2014/main" xmlns="" id="{964D24F0-3BA8-044C-87BF-47C181C0ED66}"/>
                  </a:ext>
                </a:extLst>
              </p:cNvPr>
              <p:cNvSpPr/>
              <p:nvPr/>
            </p:nvSpPr>
            <p:spPr>
              <a:xfrm flipH="1">
                <a:off x="5809429" y="1723427"/>
                <a:ext cx="312195" cy="309555"/>
              </a:xfrm>
              <a:custGeom>
                <a:avLst/>
                <a:gdLst>
                  <a:gd name="connsiteX0" fmla="*/ 0 w 2143140"/>
                  <a:gd name="connsiteY0" fmla="*/ 1071569 h 2143138"/>
                  <a:gd name="connsiteX1" fmla="*/ 5165 w 2143140"/>
                  <a:gd name="connsiteY1" fmla="*/ 966534 h 2143138"/>
                  <a:gd name="connsiteX2" fmla="*/ 20585 w 2143140"/>
                  <a:gd name="connsiteY2" fmla="*/ 862517 h 2143138"/>
                  <a:gd name="connsiteX3" fmla="*/ 46142 w 2143140"/>
                  <a:gd name="connsiteY3" fmla="*/ 760514 h 2143138"/>
                  <a:gd name="connsiteX4" fmla="*/ 81568 w 2143140"/>
                  <a:gd name="connsiteY4" fmla="*/ 661501 h 2143138"/>
                  <a:gd name="connsiteX5" fmla="*/ 126531 w 2143140"/>
                  <a:gd name="connsiteY5" fmla="*/ 566431 h 2143138"/>
                  <a:gd name="connsiteX6" fmla="*/ 180592 w 2143140"/>
                  <a:gd name="connsiteY6" fmla="*/ 476237 h 2143138"/>
                  <a:gd name="connsiteX7" fmla="*/ 243236 w 2143140"/>
                  <a:gd name="connsiteY7" fmla="*/ 391776 h 2143138"/>
                  <a:gd name="connsiteX8" fmla="*/ 313856 w 2143140"/>
                  <a:gd name="connsiteY8" fmla="*/ 313855 h 2143138"/>
                  <a:gd name="connsiteX9" fmla="*/ 391777 w 2143140"/>
                  <a:gd name="connsiteY9" fmla="*/ 243235 h 2143138"/>
                  <a:gd name="connsiteX10" fmla="*/ 476238 w 2143140"/>
                  <a:gd name="connsiteY10" fmla="*/ 180591 h 2143138"/>
                  <a:gd name="connsiteX11" fmla="*/ 566432 w 2143140"/>
                  <a:gd name="connsiteY11" fmla="*/ 126531 h 2143138"/>
                  <a:gd name="connsiteX12" fmla="*/ 661502 w 2143140"/>
                  <a:gd name="connsiteY12" fmla="*/ 81568 h 2143138"/>
                  <a:gd name="connsiteX13" fmla="*/ 760515 w 2143140"/>
                  <a:gd name="connsiteY13" fmla="*/ 46142 h 2143138"/>
                  <a:gd name="connsiteX14" fmla="*/ 862517 w 2143140"/>
                  <a:gd name="connsiteY14" fmla="*/ 20585 h 2143138"/>
                  <a:gd name="connsiteX15" fmla="*/ 966535 w 2143140"/>
                  <a:gd name="connsiteY15" fmla="*/ 5165 h 2143138"/>
                  <a:gd name="connsiteX16" fmla="*/ 1071570 w 2143140"/>
                  <a:gd name="connsiteY16" fmla="*/ 0 h 2143138"/>
                  <a:gd name="connsiteX17" fmla="*/ 1176605 w 2143140"/>
                  <a:gd name="connsiteY17" fmla="*/ 5165 h 2143138"/>
                  <a:gd name="connsiteX18" fmla="*/ 1280623 w 2143140"/>
                  <a:gd name="connsiteY18" fmla="*/ 20585 h 2143138"/>
                  <a:gd name="connsiteX19" fmla="*/ 1382625 w 2143140"/>
                  <a:gd name="connsiteY19" fmla="*/ 46142 h 2143138"/>
                  <a:gd name="connsiteX20" fmla="*/ 1481638 w 2143140"/>
                  <a:gd name="connsiteY20" fmla="*/ 81568 h 2143138"/>
                  <a:gd name="connsiteX21" fmla="*/ 1576708 w 2143140"/>
                  <a:gd name="connsiteY21" fmla="*/ 126531 h 2143138"/>
                  <a:gd name="connsiteX22" fmla="*/ 1666902 w 2143140"/>
                  <a:gd name="connsiteY22" fmla="*/ 180591 h 2143138"/>
                  <a:gd name="connsiteX23" fmla="*/ 1751363 w 2143140"/>
                  <a:gd name="connsiteY23" fmla="*/ 243235 h 2143138"/>
                  <a:gd name="connsiteX24" fmla="*/ 1829284 w 2143140"/>
                  <a:gd name="connsiteY24" fmla="*/ 313855 h 2143138"/>
                  <a:gd name="connsiteX25" fmla="*/ 1899904 w 2143140"/>
                  <a:gd name="connsiteY25" fmla="*/ 391776 h 2143138"/>
                  <a:gd name="connsiteX26" fmla="*/ 1962548 w 2143140"/>
                  <a:gd name="connsiteY26" fmla="*/ 476237 h 2143138"/>
                  <a:gd name="connsiteX27" fmla="*/ 2016609 w 2143140"/>
                  <a:gd name="connsiteY27" fmla="*/ 566431 h 2143138"/>
                  <a:gd name="connsiteX28" fmla="*/ 2061572 w 2143140"/>
                  <a:gd name="connsiteY28" fmla="*/ 661501 h 2143138"/>
                  <a:gd name="connsiteX29" fmla="*/ 2096998 w 2143140"/>
                  <a:gd name="connsiteY29" fmla="*/ 760514 h 2143138"/>
                  <a:gd name="connsiteX30" fmla="*/ 2122555 w 2143140"/>
                  <a:gd name="connsiteY30" fmla="*/ 862517 h 2143138"/>
                  <a:gd name="connsiteX31" fmla="*/ 2137975 w 2143140"/>
                  <a:gd name="connsiteY31" fmla="*/ 966534 h 2143138"/>
                  <a:gd name="connsiteX32" fmla="*/ 2143140 w 2143140"/>
                  <a:gd name="connsiteY32" fmla="*/ 1071569 h 2143138"/>
                  <a:gd name="connsiteX33" fmla="*/ 2137975 w 2143140"/>
                  <a:gd name="connsiteY33" fmla="*/ 1176604 h 2143138"/>
                  <a:gd name="connsiteX34" fmla="*/ 2122555 w 2143140"/>
                  <a:gd name="connsiteY34" fmla="*/ 1280621 h 2143138"/>
                  <a:gd name="connsiteX35" fmla="*/ 2096998 w 2143140"/>
                  <a:gd name="connsiteY35" fmla="*/ 1382624 h 2143138"/>
                  <a:gd name="connsiteX36" fmla="*/ 2061572 w 2143140"/>
                  <a:gd name="connsiteY36" fmla="*/ 1481637 h 2143138"/>
                  <a:gd name="connsiteX37" fmla="*/ 2016609 w 2143140"/>
                  <a:gd name="connsiteY37" fmla="*/ 1576707 h 2143138"/>
                  <a:gd name="connsiteX38" fmla="*/ 1962548 w 2143140"/>
                  <a:gd name="connsiteY38" fmla="*/ 1666901 h 2143138"/>
                  <a:gd name="connsiteX39" fmla="*/ 1899904 w 2143140"/>
                  <a:gd name="connsiteY39" fmla="*/ 1751362 h 2143138"/>
                  <a:gd name="connsiteX40" fmla="*/ 1829284 w 2143140"/>
                  <a:gd name="connsiteY40" fmla="*/ 1829283 h 2143138"/>
                  <a:gd name="connsiteX41" fmla="*/ 1751363 w 2143140"/>
                  <a:gd name="connsiteY41" fmla="*/ 1899903 h 2143138"/>
                  <a:gd name="connsiteX42" fmla="*/ 1666902 w 2143140"/>
                  <a:gd name="connsiteY42" fmla="*/ 1962547 h 2143138"/>
                  <a:gd name="connsiteX43" fmla="*/ 1576708 w 2143140"/>
                  <a:gd name="connsiteY43" fmla="*/ 2016607 h 2143138"/>
                  <a:gd name="connsiteX44" fmla="*/ 1481638 w 2143140"/>
                  <a:gd name="connsiteY44" fmla="*/ 2061570 h 2143138"/>
                  <a:gd name="connsiteX45" fmla="*/ 1382625 w 2143140"/>
                  <a:gd name="connsiteY45" fmla="*/ 2096996 h 2143138"/>
                  <a:gd name="connsiteX46" fmla="*/ 1280623 w 2143140"/>
                  <a:gd name="connsiteY46" fmla="*/ 2122553 h 2143138"/>
                  <a:gd name="connsiteX47" fmla="*/ 1176605 w 2143140"/>
                  <a:gd name="connsiteY47" fmla="*/ 2137973 h 2143138"/>
                  <a:gd name="connsiteX48" fmla="*/ 1071570 w 2143140"/>
                  <a:gd name="connsiteY48" fmla="*/ 2143138 h 2143138"/>
                  <a:gd name="connsiteX49" fmla="*/ 966535 w 2143140"/>
                  <a:gd name="connsiteY49" fmla="*/ 2137973 h 2143138"/>
                  <a:gd name="connsiteX50" fmla="*/ 862517 w 2143140"/>
                  <a:gd name="connsiteY50" fmla="*/ 2122553 h 2143138"/>
                  <a:gd name="connsiteX51" fmla="*/ 760515 w 2143140"/>
                  <a:gd name="connsiteY51" fmla="*/ 2096996 h 2143138"/>
                  <a:gd name="connsiteX52" fmla="*/ 661502 w 2143140"/>
                  <a:gd name="connsiteY52" fmla="*/ 2061570 h 2143138"/>
                  <a:gd name="connsiteX53" fmla="*/ 566432 w 2143140"/>
                  <a:gd name="connsiteY53" fmla="*/ 2016607 h 2143138"/>
                  <a:gd name="connsiteX54" fmla="*/ 476238 w 2143140"/>
                  <a:gd name="connsiteY54" fmla="*/ 1962547 h 2143138"/>
                  <a:gd name="connsiteX55" fmla="*/ 391777 w 2143140"/>
                  <a:gd name="connsiteY55" fmla="*/ 1899903 h 2143138"/>
                  <a:gd name="connsiteX56" fmla="*/ 313856 w 2143140"/>
                  <a:gd name="connsiteY56" fmla="*/ 1829283 h 2143138"/>
                  <a:gd name="connsiteX57" fmla="*/ 243236 w 2143140"/>
                  <a:gd name="connsiteY57" fmla="*/ 1751362 h 2143138"/>
                  <a:gd name="connsiteX58" fmla="*/ 180592 w 2143140"/>
                  <a:gd name="connsiteY58" fmla="*/ 1666901 h 2143138"/>
                  <a:gd name="connsiteX59" fmla="*/ 126531 w 2143140"/>
                  <a:gd name="connsiteY59" fmla="*/ 1576707 h 2143138"/>
                  <a:gd name="connsiteX60" fmla="*/ 81568 w 2143140"/>
                  <a:gd name="connsiteY60" fmla="*/ 1481637 h 2143138"/>
                  <a:gd name="connsiteX61" fmla="*/ 46142 w 2143140"/>
                  <a:gd name="connsiteY61" fmla="*/ 1382624 h 2143138"/>
                  <a:gd name="connsiteX62" fmla="*/ 20585 w 2143140"/>
                  <a:gd name="connsiteY62" fmla="*/ 1280621 h 2143138"/>
                  <a:gd name="connsiteX63" fmla="*/ 5165 w 2143140"/>
                  <a:gd name="connsiteY63" fmla="*/ 1176604 h 2143138"/>
                  <a:gd name="connsiteX64" fmla="*/ 0 w 2143140"/>
                  <a:gd name="connsiteY64" fmla="*/ 1071569 h 21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3140" h="2143138">
                    <a:moveTo>
                      <a:pt x="0" y="1071569"/>
                    </a:moveTo>
                    <a:lnTo>
                      <a:pt x="5165" y="966534"/>
                    </a:lnTo>
                    <a:lnTo>
                      <a:pt x="20585" y="862517"/>
                    </a:lnTo>
                    <a:lnTo>
                      <a:pt x="46142" y="760514"/>
                    </a:lnTo>
                    <a:lnTo>
                      <a:pt x="81568" y="661501"/>
                    </a:lnTo>
                    <a:lnTo>
                      <a:pt x="126531" y="566431"/>
                    </a:lnTo>
                    <a:lnTo>
                      <a:pt x="180592" y="476237"/>
                    </a:lnTo>
                    <a:lnTo>
                      <a:pt x="243236" y="391776"/>
                    </a:lnTo>
                    <a:lnTo>
                      <a:pt x="313856" y="313855"/>
                    </a:lnTo>
                    <a:lnTo>
                      <a:pt x="391777" y="243235"/>
                    </a:lnTo>
                    <a:lnTo>
                      <a:pt x="476238" y="180591"/>
                    </a:lnTo>
                    <a:lnTo>
                      <a:pt x="566432" y="126531"/>
                    </a:lnTo>
                    <a:lnTo>
                      <a:pt x="661502" y="81568"/>
                    </a:lnTo>
                    <a:lnTo>
                      <a:pt x="760515" y="46142"/>
                    </a:lnTo>
                    <a:lnTo>
                      <a:pt x="862517" y="20585"/>
                    </a:lnTo>
                    <a:lnTo>
                      <a:pt x="966535" y="5165"/>
                    </a:lnTo>
                    <a:lnTo>
                      <a:pt x="1071570" y="0"/>
                    </a:lnTo>
                    <a:lnTo>
                      <a:pt x="1176605" y="5165"/>
                    </a:lnTo>
                    <a:lnTo>
                      <a:pt x="1280623" y="20585"/>
                    </a:lnTo>
                    <a:lnTo>
                      <a:pt x="1382625" y="46142"/>
                    </a:lnTo>
                    <a:lnTo>
                      <a:pt x="1481638" y="81568"/>
                    </a:lnTo>
                    <a:lnTo>
                      <a:pt x="1576708" y="126531"/>
                    </a:lnTo>
                    <a:lnTo>
                      <a:pt x="1666902" y="180591"/>
                    </a:lnTo>
                    <a:lnTo>
                      <a:pt x="1751363" y="243235"/>
                    </a:lnTo>
                    <a:lnTo>
                      <a:pt x="1829284" y="313855"/>
                    </a:lnTo>
                    <a:lnTo>
                      <a:pt x="1899904" y="391776"/>
                    </a:lnTo>
                    <a:lnTo>
                      <a:pt x="1962548" y="476237"/>
                    </a:lnTo>
                    <a:lnTo>
                      <a:pt x="2016609" y="566431"/>
                    </a:lnTo>
                    <a:lnTo>
                      <a:pt x="2061572" y="661501"/>
                    </a:lnTo>
                    <a:lnTo>
                      <a:pt x="2096998" y="760514"/>
                    </a:lnTo>
                    <a:lnTo>
                      <a:pt x="2122555" y="862517"/>
                    </a:lnTo>
                    <a:lnTo>
                      <a:pt x="2137975" y="966534"/>
                    </a:lnTo>
                    <a:lnTo>
                      <a:pt x="2143140" y="1071569"/>
                    </a:lnTo>
                    <a:lnTo>
                      <a:pt x="2137975" y="1176604"/>
                    </a:lnTo>
                    <a:lnTo>
                      <a:pt x="2122555" y="1280621"/>
                    </a:lnTo>
                    <a:lnTo>
                      <a:pt x="2096998" y="1382624"/>
                    </a:lnTo>
                    <a:lnTo>
                      <a:pt x="2061572" y="1481637"/>
                    </a:lnTo>
                    <a:lnTo>
                      <a:pt x="2016609" y="1576707"/>
                    </a:lnTo>
                    <a:lnTo>
                      <a:pt x="1962548" y="1666901"/>
                    </a:lnTo>
                    <a:lnTo>
                      <a:pt x="1899904" y="1751362"/>
                    </a:lnTo>
                    <a:lnTo>
                      <a:pt x="1829284" y="1829283"/>
                    </a:lnTo>
                    <a:lnTo>
                      <a:pt x="1751363" y="1899903"/>
                    </a:lnTo>
                    <a:lnTo>
                      <a:pt x="1666902" y="1962547"/>
                    </a:lnTo>
                    <a:lnTo>
                      <a:pt x="1576708" y="2016607"/>
                    </a:lnTo>
                    <a:lnTo>
                      <a:pt x="1481638" y="2061570"/>
                    </a:lnTo>
                    <a:lnTo>
                      <a:pt x="1382625" y="2096996"/>
                    </a:lnTo>
                    <a:lnTo>
                      <a:pt x="1280623" y="2122553"/>
                    </a:lnTo>
                    <a:lnTo>
                      <a:pt x="1176605" y="2137973"/>
                    </a:lnTo>
                    <a:lnTo>
                      <a:pt x="1071570" y="2143138"/>
                    </a:lnTo>
                    <a:lnTo>
                      <a:pt x="966535" y="2137973"/>
                    </a:lnTo>
                    <a:lnTo>
                      <a:pt x="862517" y="2122553"/>
                    </a:lnTo>
                    <a:lnTo>
                      <a:pt x="760515" y="2096996"/>
                    </a:lnTo>
                    <a:lnTo>
                      <a:pt x="661502" y="2061570"/>
                    </a:lnTo>
                    <a:lnTo>
                      <a:pt x="566432" y="2016607"/>
                    </a:lnTo>
                    <a:lnTo>
                      <a:pt x="476238" y="1962547"/>
                    </a:lnTo>
                    <a:lnTo>
                      <a:pt x="391777" y="1899903"/>
                    </a:lnTo>
                    <a:lnTo>
                      <a:pt x="313856" y="1829283"/>
                    </a:lnTo>
                    <a:lnTo>
                      <a:pt x="243236" y="1751362"/>
                    </a:lnTo>
                    <a:lnTo>
                      <a:pt x="180592" y="1666901"/>
                    </a:lnTo>
                    <a:lnTo>
                      <a:pt x="126531" y="1576707"/>
                    </a:lnTo>
                    <a:lnTo>
                      <a:pt x="81568" y="1481637"/>
                    </a:lnTo>
                    <a:lnTo>
                      <a:pt x="46142" y="1382624"/>
                    </a:lnTo>
                    <a:lnTo>
                      <a:pt x="20585" y="1280621"/>
                    </a:lnTo>
                    <a:lnTo>
                      <a:pt x="5165" y="1176604"/>
                    </a:lnTo>
                    <a:lnTo>
                      <a:pt x="0" y="1071569"/>
                    </a:lnTo>
                    <a:close/>
                  </a:path>
                </a:pathLst>
              </a:cu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9" name="TextBox 175">
                <a:extLst>
                  <a:ext uri="{FF2B5EF4-FFF2-40B4-BE49-F238E27FC236}">
                    <a16:creationId xmlns:a16="http://schemas.microsoft.com/office/drawing/2014/main" xmlns="" id="{A6F5DD83-5D2D-D942-9B10-F304CEC34E9A}"/>
                  </a:ext>
                </a:extLst>
              </p:cNvPr>
              <p:cNvSpPr txBox="1"/>
              <p:nvPr/>
            </p:nvSpPr>
            <p:spPr>
              <a:xfrm>
                <a:off x="5834747" y="1770751"/>
                <a:ext cx="280804" cy="245249"/>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20" normalizeH="0" baseline="0" noProof="0" dirty="0">
                    <a:ln>
                      <a:noFill/>
                    </a:ln>
                    <a:solidFill>
                      <a:prstClr val="white"/>
                    </a:solidFill>
                    <a:effectLst/>
                    <a:uLnTx/>
                    <a:uFillTx/>
                    <a:latin typeface="Lato" panose="020F0502020204030203" pitchFamily="34" charset="0"/>
                    <a:ea typeface="+mn-ea"/>
                    <a:cs typeface="+mn-cs"/>
                  </a:rPr>
                  <a:t>2</a:t>
                </a:r>
              </a:p>
            </p:txBody>
          </p:sp>
        </p:grpSp>
      </p:grpSp>
      <p:grpSp>
        <p:nvGrpSpPr>
          <p:cNvPr id="116" name="Grupo 115">
            <a:extLst>
              <a:ext uri="{FF2B5EF4-FFF2-40B4-BE49-F238E27FC236}">
                <a16:creationId xmlns:a16="http://schemas.microsoft.com/office/drawing/2014/main" xmlns="" id="{0C274A15-CC76-3F46-9B52-1BD5FBEF6070}"/>
              </a:ext>
            </a:extLst>
          </p:cNvPr>
          <p:cNvGrpSpPr/>
          <p:nvPr/>
        </p:nvGrpSpPr>
        <p:grpSpPr>
          <a:xfrm>
            <a:off x="799340" y="2557727"/>
            <a:ext cx="3062033" cy="288000"/>
            <a:chOff x="799340" y="2557727"/>
            <a:chExt cx="3062033" cy="288000"/>
          </a:xfrm>
        </p:grpSpPr>
        <p:cxnSp>
          <p:nvCxnSpPr>
            <p:cNvPr id="16" name="Straight Connector 84">
              <a:extLst>
                <a:ext uri="{FF2B5EF4-FFF2-40B4-BE49-F238E27FC236}">
                  <a16:creationId xmlns:a16="http://schemas.microsoft.com/office/drawing/2014/main" xmlns="" id="{8D6D3BA2-2701-5346-8D1C-29C298FDC3D6}"/>
                </a:ext>
              </a:extLst>
            </p:cNvPr>
            <p:cNvCxnSpPr>
              <a:cxnSpLocks/>
              <a:stCxn id="61" idx="33"/>
              <a:endCxn id="13" idx="63"/>
            </p:cNvCxnSpPr>
            <p:nvPr/>
          </p:nvCxnSpPr>
          <p:spPr>
            <a:xfrm flipV="1">
              <a:off x="3094337" y="2684696"/>
              <a:ext cx="767036" cy="31146"/>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4" name="TextBox 160">
              <a:extLst>
                <a:ext uri="{FF2B5EF4-FFF2-40B4-BE49-F238E27FC236}">
                  <a16:creationId xmlns:a16="http://schemas.microsoft.com/office/drawing/2014/main" xmlns="" id="{D103B5E7-AC50-1D47-940A-944D0A6C5FBE}"/>
                </a:ext>
              </a:extLst>
            </p:cNvPr>
            <p:cNvSpPr txBox="1"/>
            <p:nvPr/>
          </p:nvSpPr>
          <p:spPr>
            <a:xfrm flipH="1">
              <a:off x="799340" y="2624783"/>
              <a:ext cx="1883200" cy="153888"/>
            </a:xfrm>
            <a:prstGeom prst="rect">
              <a:avLst/>
            </a:prstGeom>
            <a:noFill/>
          </p:spPr>
          <p:txBody>
            <a:bodyPr wrap="square" lIns="0" tIns="0" rIns="0" bIns="0" rtlCol="0">
              <a:spAutoFit/>
            </a:bodyPr>
            <a:lstStyle/>
            <a:p>
              <a:pPr marL="0" marR="0" lvl="4" indent="0" algn="r" defTabSz="914400" rtl="0" eaLnBrk="1" fontAlgn="auto" latinLnBrk="0" hangingPunct="1">
                <a:lnSpc>
                  <a:spcPct val="100000"/>
                </a:lnSpc>
                <a:spcBef>
                  <a:spcPts val="0"/>
                </a:spcBef>
                <a:spcAft>
                  <a:spcPts val="0"/>
                </a:spcAft>
                <a:buClr>
                  <a:srgbClr val="616161"/>
                </a:buClr>
                <a:buSzPct val="100000"/>
                <a:buFontTx/>
                <a:buNone/>
                <a:tabLst/>
                <a:defRPr/>
              </a:pPr>
              <a:r>
                <a:rPr kumimoji="0" lang="es-ES" sz="1000" b="1" i="0" u="none" strike="noStrike" kern="1200" cap="all" spc="20" normalizeH="0" baseline="0" noProof="0" dirty="0">
                  <a:ln>
                    <a:noFill/>
                  </a:ln>
                  <a:solidFill>
                    <a:srgbClr val="4B5050"/>
                  </a:solidFill>
                  <a:effectLst/>
                  <a:uLnTx/>
                  <a:uFillTx/>
                  <a:latin typeface="Lato" panose="020F0502020204030203" pitchFamily="34" charset="0"/>
                  <a:ea typeface="+mn-ea"/>
                  <a:cs typeface="+mn-cs"/>
                  <a:sym typeface="Roboto"/>
                </a:rPr>
                <a:t>marca</a:t>
              </a:r>
            </a:p>
          </p:txBody>
        </p:sp>
        <p:grpSp>
          <p:nvGrpSpPr>
            <p:cNvPr id="60" name="Group 4">
              <a:extLst>
                <a:ext uri="{FF2B5EF4-FFF2-40B4-BE49-F238E27FC236}">
                  <a16:creationId xmlns:a16="http://schemas.microsoft.com/office/drawing/2014/main" xmlns="" id="{5A5AF3AF-6CF3-B14C-9115-E4B96C75F52C}"/>
                </a:ext>
              </a:extLst>
            </p:cNvPr>
            <p:cNvGrpSpPr/>
            <p:nvPr/>
          </p:nvGrpSpPr>
          <p:grpSpPr>
            <a:xfrm>
              <a:off x="2807031" y="2557727"/>
              <a:ext cx="288000" cy="288000"/>
              <a:chOff x="2665691" y="2395245"/>
              <a:chExt cx="312196" cy="309555"/>
            </a:xfrm>
          </p:grpSpPr>
          <p:sp>
            <p:nvSpPr>
              <p:cNvPr id="61" name="Freeform 105">
                <a:extLst>
                  <a:ext uri="{FF2B5EF4-FFF2-40B4-BE49-F238E27FC236}">
                    <a16:creationId xmlns:a16="http://schemas.microsoft.com/office/drawing/2014/main" xmlns="" id="{49539A3B-6516-E94D-B920-996E8DF7C9F3}"/>
                  </a:ext>
                </a:extLst>
              </p:cNvPr>
              <p:cNvSpPr/>
              <p:nvPr/>
            </p:nvSpPr>
            <p:spPr>
              <a:xfrm>
                <a:off x="2665691" y="2395245"/>
                <a:ext cx="312196" cy="309555"/>
              </a:xfrm>
              <a:custGeom>
                <a:avLst/>
                <a:gdLst>
                  <a:gd name="connsiteX0" fmla="*/ 0 w 2143140"/>
                  <a:gd name="connsiteY0" fmla="*/ 1071569 h 2143138"/>
                  <a:gd name="connsiteX1" fmla="*/ 5165 w 2143140"/>
                  <a:gd name="connsiteY1" fmla="*/ 966534 h 2143138"/>
                  <a:gd name="connsiteX2" fmla="*/ 20585 w 2143140"/>
                  <a:gd name="connsiteY2" fmla="*/ 862517 h 2143138"/>
                  <a:gd name="connsiteX3" fmla="*/ 46142 w 2143140"/>
                  <a:gd name="connsiteY3" fmla="*/ 760514 h 2143138"/>
                  <a:gd name="connsiteX4" fmla="*/ 81568 w 2143140"/>
                  <a:gd name="connsiteY4" fmla="*/ 661501 h 2143138"/>
                  <a:gd name="connsiteX5" fmla="*/ 126531 w 2143140"/>
                  <a:gd name="connsiteY5" fmla="*/ 566431 h 2143138"/>
                  <a:gd name="connsiteX6" fmla="*/ 180592 w 2143140"/>
                  <a:gd name="connsiteY6" fmla="*/ 476237 h 2143138"/>
                  <a:gd name="connsiteX7" fmla="*/ 243236 w 2143140"/>
                  <a:gd name="connsiteY7" fmla="*/ 391776 h 2143138"/>
                  <a:gd name="connsiteX8" fmla="*/ 313856 w 2143140"/>
                  <a:gd name="connsiteY8" fmla="*/ 313855 h 2143138"/>
                  <a:gd name="connsiteX9" fmla="*/ 391777 w 2143140"/>
                  <a:gd name="connsiteY9" fmla="*/ 243235 h 2143138"/>
                  <a:gd name="connsiteX10" fmla="*/ 476238 w 2143140"/>
                  <a:gd name="connsiteY10" fmla="*/ 180591 h 2143138"/>
                  <a:gd name="connsiteX11" fmla="*/ 566432 w 2143140"/>
                  <a:gd name="connsiteY11" fmla="*/ 126531 h 2143138"/>
                  <a:gd name="connsiteX12" fmla="*/ 661502 w 2143140"/>
                  <a:gd name="connsiteY12" fmla="*/ 81568 h 2143138"/>
                  <a:gd name="connsiteX13" fmla="*/ 760515 w 2143140"/>
                  <a:gd name="connsiteY13" fmla="*/ 46142 h 2143138"/>
                  <a:gd name="connsiteX14" fmla="*/ 862517 w 2143140"/>
                  <a:gd name="connsiteY14" fmla="*/ 20585 h 2143138"/>
                  <a:gd name="connsiteX15" fmla="*/ 966535 w 2143140"/>
                  <a:gd name="connsiteY15" fmla="*/ 5165 h 2143138"/>
                  <a:gd name="connsiteX16" fmla="*/ 1071570 w 2143140"/>
                  <a:gd name="connsiteY16" fmla="*/ 0 h 2143138"/>
                  <a:gd name="connsiteX17" fmla="*/ 1176605 w 2143140"/>
                  <a:gd name="connsiteY17" fmla="*/ 5165 h 2143138"/>
                  <a:gd name="connsiteX18" fmla="*/ 1280623 w 2143140"/>
                  <a:gd name="connsiteY18" fmla="*/ 20585 h 2143138"/>
                  <a:gd name="connsiteX19" fmla="*/ 1382625 w 2143140"/>
                  <a:gd name="connsiteY19" fmla="*/ 46142 h 2143138"/>
                  <a:gd name="connsiteX20" fmla="*/ 1481638 w 2143140"/>
                  <a:gd name="connsiteY20" fmla="*/ 81568 h 2143138"/>
                  <a:gd name="connsiteX21" fmla="*/ 1576708 w 2143140"/>
                  <a:gd name="connsiteY21" fmla="*/ 126531 h 2143138"/>
                  <a:gd name="connsiteX22" fmla="*/ 1666902 w 2143140"/>
                  <a:gd name="connsiteY22" fmla="*/ 180591 h 2143138"/>
                  <a:gd name="connsiteX23" fmla="*/ 1751363 w 2143140"/>
                  <a:gd name="connsiteY23" fmla="*/ 243235 h 2143138"/>
                  <a:gd name="connsiteX24" fmla="*/ 1829284 w 2143140"/>
                  <a:gd name="connsiteY24" fmla="*/ 313855 h 2143138"/>
                  <a:gd name="connsiteX25" fmla="*/ 1899904 w 2143140"/>
                  <a:gd name="connsiteY25" fmla="*/ 391776 h 2143138"/>
                  <a:gd name="connsiteX26" fmla="*/ 1962548 w 2143140"/>
                  <a:gd name="connsiteY26" fmla="*/ 476237 h 2143138"/>
                  <a:gd name="connsiteX27" fmla="*/ 2016609 w 2143140"/>
                  <a:gd name="connsiteY27" fmla="*/ 566431 h 2143138"/>
                  <a:gd name="connsiteX28" fmla="*/ 2061572 w 2143140"/>
                  <a:gd name="connsiteY28" fmla="*/ 661501 h 2143138"/>
                  <a:gd name="connsiteX29" fmla="*/ 2096998 w 2143140"/>
                  <a:gd name="connsiteY29" fmla="*/ 760514 h 2143138"/>
                  <a:gd name="connsiteX30" fmla="*/ 2122555 w 2143140"/>
                  <a:gd name="connsiteY30" fmla="*/ 862517 h 2143138"/>
                  <a:gd name="connsiteX31" fmla="*/ 2137975 w 2143140"/>
                  <a:gd name="connsiteY31" fmla="*/ 966534 h 2143138"/>
                  <a:gd name="connsiteX32" fmla="*/ 2143140 w 2143140"/>
                  <a:gd name="connsiteY32" fmla="*/ 1071569 h 2143138"/>
                  <a:gd name="connsiteX33" fmla="*/ 2137975 w 2143140"/>
                  <a:gd name="connsiteY33" fmla="*/ 1176604 h 2143138"/>
                  <a:gd name="connsiteX34" fmla="*/ 2122555 w 2143140"/>
                  <a:gd name="connsiteY34" fmla="*/ 1280621 h 2143138"/>
                  <a:gd name="connsiteX35" fmla="*/ 2096998 w 2143140"/>
                  <a:gd name="connsiteY35" fmla="*/ 1382624 h 2143138"/>
                  <a:gd name="connsiteX36" fmla="*/ 2061572 w 2143140"/>
                  <a:gd name="connsiteY36" fmla="*/ 1481637 h 2143138"/>
                  <a:gd name="connsiteX37" fmla="*/ 2016609 w 2143140"/>
                  <a:gd name="connsiteY37" fmla="*/ 1576707 h 2143138"/>
                  <a:gd name="connsiteX38" fmla="*/ 1962548 w 2143140"/>
                  <a:gd name="connsiteY38" fmla="*/ 1666901 h 2143138"/>
                  <a:gd name="connsiteX39" fmla="*/ 1899904 w 2143140"/>
                  <a:gd name="connsiteY39" fmla="*/ 1751362 h 2143138"/>
                  <a:gd name="connsiteX40" fmla="*/ 1829284 w 2143140"/>
                  <a:gd name="connsiteY40" fmla="*/ 1829283 h 2143138"/>
                  <a:gd name="connsiteX41" fmla="*/ 1751363 w 2143140"/>
                  <a:gd name="connsiteY41" fmla="*/ 1899903 h 2143138"/>
                  <a:gd name="connsiteX42" fmla="*/ 1666902 w 2143140"/>
                  <a:gd name="connsiteY42" fmla="*/ 1962547 h 2143138"/>
                  <a:gd name="connsiteX43" fmla="*/ 1576708 w 2143140"/>
                  <a:gd name="connsiteY43" fmla="*/ 2016607 h 2143138"/>
                  <a:gd name="connsiteX44" fmla="*/ 1481638 w 2143140"/>
                  <a:gd name="connsiteY44" fmla="*/ 2061570 h 2143138"/>
                  <a:gd name="connsiteX45" fmla="*/ 1382625 w 2143140"/>
                  <a:gd name="connsiteY45" fmla="*/ 2096996 h 2143138"/>
                  <a:gd name="connsiteX46" fmla="*/ 1280623 w 2143140"/>
                  <a:gd name="connsiteY46" fmla="*/ 2122553 h 2143138"/>
                  <a:gd name="connsiteX47" fmla="*/ 1176605 w 2143140"/>
                  <a:gd name="connsiteY47" fmla="*/ 2137973 h 2143138"/>
                  <a:gd name="connsiteX48" fmla="*/ 1071570 w 2143140"/>
                  <a:gd name="connsiteY48" fmla="*/ 2143138 h 2143138"/>
                  <a:gd name="connsiteX49" fmla="*/ 966535 w 2143140"/>
                  <a:gd name="connsiteY49" fmla="*/ 2137973 h 2143138"/>
                  <a:gd name="connsiteX50" fmla="*/ 862517 w 2143140"/>
                  <a:gd name="connsiteY50" fmla="*/ 2122553 h 2143138"/>
                  <a:gd name="connsiteX51" fmla="*/ 760515 w 2143140"/>
                  <a:gd name="connsiteY51" fmla="*/ 2096996 h 2143138"/>
                  <a:gd name="connsiteX52" fmla="*/ 661502 w 2143140"/>
                  <a:gd name="connsiteY52" fmla="*/ 2061570 h 2143138"/>
                  <a:gd name="connsiteX53" fmla="*/ 566432 w 2143140"/>
                  <a:gd name="connsiteY53" fmla="*/ 2016607 h 2143138"/>
                  <a:gd name="connsiteX54" fmla="*/ 476238 w 2143140"/>
                  <a:gd name="connsiteY54" fmla="*/ 1962547 h 2143138"/>
                  <a:gd name="connsiteX55" fmla="*/ 391777 w 2143140"/>
                  <a:gd name="connsiteY55" fmla="*/ 1899903 h 2143138"/>
                  <a:gd name="connsiteX56" fmla="*/ 313856 w 2143140"/>
                  <a:gd name="connsiteY56" fmla="*/ 1829283 h 2143138"/>
                  <a:gd name="connsiteX57" fmla="*/ 243236 w 2143140"/>
                  <a:gd name="connsiteY57" fmla="*/ 1751362 h 2143138"/>
                  <a:gd name="connsiteX58" fmla="*/ 180592 w 2143140"/>
                  <a:gd name="connsiteY58" fmla="*/ 1666901 h 2143138"/>
                  <a:gd name="connsiteX59" fmla="*/ 126531 w 2143140"/>
                  <a:gd name="connsiteY59" fmla="*/ 1576707 h 2143138"/>
                  <a:gd name="connsiteX60" fmla="*/ 81568 w 2143140"/>
                  <a:gd name="connsiteY60" fmla="*/ 1481637 h 2143138"/>
                  <a:gd name="connsiteX61" fmla="*/ 46142 w 2143140"/>
                  <a:gd name="connsiteY61" fmla="*/ 1382624 h 2143138"/>
                  <a:gd name="connsiteX62" fmla="*/ 20585 w 2143140"/>
                  <a:gd name="connsiteY62" fmla="*/ 1280621 h 2143138"/>
                  <a:gd name="connsiteX63" fmla="*/ 5165 w 2143140"/>
                  <a:gd name="connsiteY63" fmla="*/ 1176604 h 2143138"/>
                  <a:gd name="connsiteX64" fmla="*/ 0 w 2143140"/>
                  <a:gd name="connsiteY64" fmla="*/ 1071569 h 21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3140" h="2143138">
                    <a:moveTo>
                      <a:pt x="0" y="1071569"/>
                    </a:moveTo>
                    <a:lnTo>
                      <a:pt x="5165" y="966534"/>
                    </a:lnTo>
                    <a:lnTo>
                      <a:pt x="20585" y="862517"/>
                    </a:lnTo>
                    <a:lnTo>
                      <a:pt x="46142" y="760514"/>
                    </a:lnTo>
                    <a:lnTo>
                      <a:pt x="81568" y="661501"/>
                    </a:lnTo>
                    <a:lnTo>
                      <a:pt x="126531" y="566431"/>
                    </a:lnTo>
                    <a:lnTo>
                      <a:pt x="180592" y="476237"/>
                    </a:lnTo>
                    <a:lnTo>
                      <a:pt x="243236" y="391776"/>
                    </a:lnTo>
                    <a:lnTo>
                      <a:pt x="313856" y="313855"/>
                    </a:lnTo>
                    <a:lnTo>
                      <a:pt x="391777" y="243235"/>
                    </a:lnTo>
                    <a:lnTo>
                      <a:pt x="476238" y="180591"/>
                    </a:lnTo>
                    <a:lnTo>
                      <a:pt x="566432" y="126531"/>
                    </a:lnTo>
                    <a:lnTo>
                      <a:pt x="661502" y="81568"/>
                    </a:lnTo>
                    <a:lnTo>
                      <a:pt x="760515" y="46142"/>
                    </a:lnTo>
                    <a:lnTo>
                      <a:pt x="862517" y="20585"/>
                    </a:lnTo>
                    <a:lnTo>
                      <a:pt x="966535" y="5165"/>
                    </a:lnTo>
                    <a:lnTo>
                      <a:pt x="1071570" y="0"/>
                    </a:lnTo>
                    <a:lnTo>
                      <a:pt x="1176605" y="5165"/>
                    </a:lnTo>
                    <a:lnTo>
                      <a:pt x="1280623" y="20585"/>
                    </a:lnTo>
                    <a:lnTo>
                      <a:pt x="1382625" y="46142"/>
                    </a:lnTo>
                    <a:lnTo>
                      <a:pt x="1481638" y="81568"/>
                    </a:lnTo>
                    <a:lnTo>
                      <a:pt x="1576708" y="126531"/>
                    </a:lnTo>
                    <a:lnTo>
                      <a:pt x="1666902" y="180591"/>
                    </a:lnTo>
                    <a:lnTo>
                      <a:pt x="1751363" y="243235"/>
                    </a:lnTo>
                    <a:lnTo>
                      <a:pt x="1829284" y="313855"/>
                    </a:lnTo>
                    <a:lnTo>
                      <a:pt x="1899904" y="391776"/>
                    </a:lnTo>
                    <a:lnTo>
                      <a:pt x="1962548" y="476237"/>
                    </a:lnTo>
                    <a:lnTo>
                      <a:pt x="2016609" y="566431"/>
                    </a:lnTo>
                    <a:lnTo>
                      <a:pt x="2061572" y="661501"/>
                    </a:lnTo>
                    <a:lnTo>
                      <a:pt x="2096998" y="760514"/>
                    </a:lnTo>
                    <a:lnTo>
                      <a:pt x="2122555" y="862517"/>
                    </a:lnTo>
                    <a:lnTo>
                      <a:pt x="2137975" y="966534"/>
                    </a:lnTo>
                    <a:lnTo>
                      <a:pt x="2143140" y="1071569"/>
                    </a:lnTo>
                    <a:lnTo>
                      <a:pt x="2137975" y="1176604"/>
                    </a:lnTo>
                    <a:lnTo>
                      <a:pt x="2122555" y="1280621"/>
                    </a:lnTo>
                    <a:lnTo>
                      <a:pt x="2096998" y="1382624"/>
                    </a:lnTo>
                    <a:lnTo>
                      <a:pt x="2061572" y="1481637"/>
                    </a:lnTo>
                    <a:lnTo>
                      <a:pt x="2016609" y="1576707"/>
                    </a:lnTo>
                    <a:lnTo>
                      <a:pt x="1962548" y="1666901"/>
                    </a:lnTo>
                    <a:lnTo>
                      <a:pt x="1899904" y="1751362"/>
                    </a:lnTo>
                    <a:lnTo>
                      <a:pt x="1829284" y="1829283"/>
                    </a:lnTo>
                    <a:lnTo>
                      <a:pt x="1751363" y="1899903"/>
                    </a:lnTo>
                    <a:lnTo>
                      <a:pt x="1666902" y="1962547"/>
                    </a:lnTo>
                    <a:lnTo>
                      <a:pt x="1576708" y="2016607"/>
                    </a:lnTo>
                    <a:lnTo>
                      <a:pt x="1481638" y="2061570"/>
                    </a:lnTo>
                    <a:lnTo>
                      <a:pt x="1382625" y="2096996"/>
                    </a:lnTo>
                    <a:lnTo>
                      <a:pt x="1280623" y="2122553"/>
                    </a:lnTo>
                    <a:lnTo>
                      <a:pt x="1176605" y="2137973"/>
                    </a:lnTo>
                    <a:lnTo>
                      <a:pt x="1071570" y="2143138"/>
                    </a:lnTo>
                    <a:lnTo>
                      <a:pt x="966535" y="2137973"/>
                    </a:lnTo>
                    <a:lnTo>
                      <a:pt x="862517" y="2122553"/>
                    </a:lnTo>
                    <a:lnTo>
                      <a:pt x="760515" y="2096996"/>
                    </a:lnTo>
                    <a:lnTo>
                      <a:pt x="661502" y="2061570"/>
                    </a:lnTo>
                    <a:lnTo>
                      <a:pt x="566432" y="2016607"/>
                    </a:lnTo>
                    <a:lnTo>
                      <a:pt x="476238" y="1962547"/>
                    </a:lnTo>
                    <a:lnTo>
                      <a:pt x="391777" y="1899903"/>
                    </a:lnTo>
                    <a:lnTo>
                      <a:pt x="313856" y="1829283"/>
                    </a:lnTo>
                    <a:lnTo>
                      <a:pt x="243236" y="1751362"/>
                    </a:lnTo>
                    <a:lnTo>
                      <a:pt x="180592" y="1666901"/>
                    </a:lnTo>
                    <a:lnTo>
                      <a:pt x="126531" y="1576707"/>
                    </a:lnTo>
                    <a:lnTo>
                      <a:pt x="81568" y="1481637"/>
                    </a:lnTo>
                    <a:lnTo>
                      <a:pt x="46142" y="1382624"/>
                    </a:lnTo>
                    <a:lnTo>
                      <a:pt x="20585" y="1280621"/>
                    </a:lnTo>
                    <a:lnTo>
                      <a:pt x="5165" y="1176604"/>
                    </a:lnTo>
                    <a:lnTo>
                      <a:pt x="0" y="1071569"/>
                    </a:lnTo>
                    <a:close/>
                  </a:path>
                </a:pathLst>
              </a:cu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2" name="TextBox 176">
                <a:extLst>
                  <a:ext uri="{FF2B5EF4-FFF2-40B4-BE49-F238E27FC236}">
                    <a16:creationId xmlns:a16="http://schemas.microsoft.com/office/drawing/2014/main" xmlns="" id="{C6573DBF-E04D-4F4A-A83C-97FD9C7D660A}"/>
                  </a:ext>
                </a:extLst>
              </p:cNvPr>
              <p:cNvSpPr txBox="1"/>
              <p:nvPr/>
            </p:nvSpPr>
            <p:spPr>
              <a:xfrm>
                <a:off x="2679853" y="2442568"/>
                <a:ext cx="280803" cy="245249"/>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20" normalizeH="0" baseline="0" noProof="0" dirty="0">
                    <a:ln>
                      <a:noFill/>
                    </a:ln>
                    <a:solidFill>
                      <a:prstClr val="white"/>
                    </a:solidFill>
                    <a:effectLst/>
                    <a:uLnTx/>
                    <a:uFillTx/>
                    <a:latin typeface="Lato" panose="020F0502020204030203" pitchFamily="34" charset="0"/>
                    <a:ea typeface="+mn-ea"/>
                    <a:cs typeface="+mn-cs"/>
                  </a:rPr>
                  <a:t>3</a:t>
                </a:r>
              </a:p>
            </p:txBody>
          </p:sp>
        </p:grpSp>
      </p:grpSp>
      <p:grpSp>
        <p:nvGrpSpPr>
          <p:cNvPr id="117" name="Grupo 116">
            <a:extLst>
              <a:ext uri="{FF2B5EF4-FFF2-40B4-BE49-F238E27FC236}">
                <a16:creationId xmlns:a16="http://schemas.microsoft.com/office/drawing/2014/main" xmlns="" id="{71B54391-5A8D-F049-B59A-B59891B87D45}"/>
              </a:ext>
            </a:extLst>
          </p:cNvPr>
          <p:cNvGrpSpPr/>
          <p:nvPr/>
        </p:nvGrpSpPr>
        <p:grpSpPr>
          <a:xfrm>
            <a:off x="5257432" y="2557727"/>
            <a:ext cx="3240034" cy="288000"/>
            <a:chOff x="5257432" y="2557727"/>
            <a:chExt cx="3240034" cy="288000"/>
          </a:xfrm>
        </p:grpSpPr>
        <p:cxnSp>
          <p:nvCxnSpPr>
            <p:cNvPr id="24" name="Straight Connector 138">
              <a:extLst>
                <a:ext uri="{FF2B5EF4-FFF2-40B4-BE49-F238E27FC236}">
                  <a16:creationId xmlns:a16="http://schemas.microsoft.com/office/drawing/2014/main" xmlns="" id="{FC31529A-D43E-E04C-ABCF-D05B897E0E29}"/>
                </a:ext>
              </a:extLst>
            </p:cNvPr>
            <p:cNvCxnSpPr>
              <a:cxnSpLocks/>
              <a:stCxn id="64" idx="33"/>
              <a:endCxn id="13" idx="33"/>
            </p:cNvCxnSpPr>
            <p:nvPr/>
          </p:nvCxnSpPr>
          <p:spPr>
            <a:xfrm flipH="1" flipV="1">
              <a:off x="5257432" y="2684696"/>
              <a:ext cx="698964" cy="31146"/>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2" name="TextBox 150">
              <a:extLst>
                <a:ext uri="{FF2B5EF4-FFF2-40B4-BE49-F238E27FC236}">
                  <a16:creationId xmlns:a16="http://schemas.microsoft.com/office/drawing/2014/main" xmlns="" id="{2A9A53D1-239E-D440-8EBF-49806179E9E5}"/>
                </a:ext>
              </a:extLst>
            </p:cNvPr>
            <p:cNvSpPr txBox="1"/>
            <p:nvPr/>
          </p:nvSpPr>
          <p:spPr>
            <a:xfrm>
              <a:off x="6444432" y="2623582"/>
              <a:ext cx="2053034" cy="15388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all" spc="20" normalizeH="0" baseline="0" noProof="0" dirty="0" err="1">
                  <a:ln>
                    <a:noFill/>
                  </a:ln>
                  <a:solidFill>
                    <a:srgbClr val="4B5050"/>
                  </a:solidFill>
                  <a:effectLst/>
                  <a:uLnTx/>
                  <a:uFillTx/>
                  <a:latin typeface="Lato" panose="020F0502020204030203" pitchFamily="34" charset="0"/>
                  <a:ea typeface="+mn-ea"/>
                  <a:cs typeface="+mn-cs"/>
                </a:rPr>
                <a:t>Propiedad</a:t>
              </a:r>
              <a:r>
                <a:rPr kumimoji="0" lang="en-US" sz="1000" b="1" i="0" u="none" strike="noStrike" kern="1200" cap="all" spc="20" normalizeH="0" baseline="0" noProof="0" dirty="0">
                  <a:ln>
                    <a:noFill/>
                  </a:ln>
                  <a:solidFill>
                    <a:srgbClr val="4B5050"/>
                  </a:solidFill>
                  <a:effectLst/>
                  <a:uLnTx/>
                  <a:uFillTx/>
                  <a:latin typeface="Lato" panose="020F0502020204030203" pitchFamily="34" charset="0"/>
                  <a:ea typeface="+mn-ea"/>
                  <a:cs typeface="+mn-cs"/>
                </a:rPr>
                <a:t> </a:t>
              </a:r>
              <a:r>
                <a:rPr kumimoji="0" lang="en-US" sz="1000" b="1" i="0" u="none" strike="noStrike" kern="1200" cap="all" spc="20" normalizeH="0" baseline="0" noProof="0" dirty="0" err="1">
                  <a:ln>
                    <a:noFill/>
                  </a:ln>
                  <a:solidFill>
                    <a:srgbClr val="4B5050"/>
                  </a:solidFill>
                  <a:effectLst/>
                  <a:uLnTx/>
                  <a:uFillTx/>
                  <a:latin typeface="Lato" panose="020F0502020204030203" pitchFamily="34" charset="0"/>
                  <a:ea typeface="+mn-ea"/>
                  <a:cs typeface="+mn-cs"/>
                </a:rPr>
                <a:t>intelectual</a:t>
              </a:r>
              <a:endParaRPr kumimoji="0" lang="en-US" sz="1000" b="1" i="0" u="none" strike="noStrike" kern="1200" cap="all" spc="20" normalizeH="0" baseline="0" noProof="0" dirty="0">
                <a:ln>
                  <a:noFill/>
                </a:ln>
                <a:solidFill>
                  <a:srgbClr val="4B5050"/>
                </a:solidFill>
                <a:effectLst/>
                <a:uLnTx/>
                <a:uFillTx/>
                <a:latin typeface="Lato" panose="020F0502020204030203" pitchFamily="34" charset="0"/>
                <a:ea typeface="+mn-ea"/>
                <a:cs typeface="+mn-cs"/>
              </a:endParaRPr>
            </a:p>
          </p:txBody>
        </p:sp>
        <p:grpSp>
          <p:nvGrpSpPr>
            <p:cNvPr id="63" name="Group 9">
              <a:extLst>
                <a:ext uri="{FF2B5EF4-FFF2-40B4-BE49-F238E27FC236}">
                  <a16:creationId xmlns:a16="http://schemas.microsoft.com/office/drawing/2014/main" xmlns="" id="{8E7AF276-0DEC-4F4E-ADBD-20F6C4DD48AF}"/>
                </a:ext>
              </a:extLst>
            </p:cNvPr>
            <p:cNvGrpSpPr/>
            <p:nvPr/>
          </p:nvGrpSpPr>
          <p:grpSpPr>
            <a:xfrm>
              <a:off x="5955702" y="2557727"/>
              <a:ext cx="288000" cy="288000"/>
              <a:chOff x="6078858" y="2395245"/>
              <a:chExt cx="312194" cy="309555"/>
            </a:xfrm>
          </p:grpSpPr>
          <p:sp>
            <p:nvSpPr>
              <p:cNvPr id="64" name="Freeform 142">
                <a:extLst>
                  <a:ext uri="{FF2B5EF4-FFF2-40B4-BE49-F238E27FC236}">
                    <a16:creationId xmlns:a16="http://schemas.microsoft.com/office/drawing/2014/main" xmlns="" id="{31EC0B5B-5E9C-1248-8CAD-776440FF0B36}"/>
                  </a:ext>
                </a:extLst>
              </p:cNvPr>
              <p:cNvSpPr/>
              <p:nvPr/>
            </p:nvSpPr>
            <p:spPr>
              <a:xfrm flipH="1">
                <a:off x="6078858" y="2395245"/>
                <a:ext cx="312194" cy="309555"/>
              </a:xfrm>
              <a:custGeom>
                <a:avLst/>
                <a:gdLst>
                  <a:gd name="connsiteX0" fmla="*/ 0 w 2143140"/>
                  <a:gd name="connsiteY0" fmla="*/ 1071569 h 2143138"/>
                  <a:gd name="connsiteX1" fmla="*/ 5165 w 2143140"/>
                  <a:gd name="connsiteY1" fmla="*/ 966534 h 2143138"/>
                  <a:gd name="connsiteX2" fmla="*/ 20585 w 2143140"/>
                  <a:gd name="connsiteY2" fmla="*/ 862517 h 2143138"/>
                  <a:gd name="connsiteX3" fmla="*/ 46142 w 2143140"/>
                  <a:gd name="connsiteY3" fmla="*/ 760514 h 2143138"/>
                  <a:gd name="connsiteX4" fmla="*/ 81568 w 2143140"/>
                  <a:gd name="connsiteY4" fmla="*/ 661501 h 2143138"/>
                  <a:gd name="connsiteX5" fmla="*/ 126531 w 2143140"/>
                  <a:gd name="connsiteY5" fmla="*/ 566431 h 2143138"/>
                  <a:gd name="connsiteX6" fmla="*/ 180592 w 2143140"/>
                  <a:gd name="connsiteY6" fmla="*/ 476237 h 2143138"/>
                  <a:gd name="connsiteX7" fmla="*/ 243236 w 2143140"/>
                  <a:gd name="connsiteY7" fmla="*/ 391776 h 2143138"/>
                  <a:gd name="connsiteX8" fmla="*/ 313856 w 2143140"/>
                  <a:gd name="connsiteY8" fmla="*/ 313855 h 2143138"/>
                  <a:gd name="connsiteX9" fmla="*/ 391777 w 2143140"/>
                  <a:gd name="connsiteY9" fmla="*/ 243235 h 2143138"/>
                  <a:gd name="connsiteX10" fmla="*/ 476238 w 2143140"/>
                  <a:gd name="connsiteY10" fmla="*/ 180591 h 2143138"/>
                  <a:gd name="connsiteX11" fmla="*/ 566432 w 2143140"/>
                  <a:gd name="connsiteY11" fmla="*/ 126531 h 2143138"/>
                  <a:gd name="connsiteX12" fmla="*/ 661502 w 2143140"/>
                  <a:gd name="connsiteY12" fmla="*/ 81568 h 2143138"/>
                  <a:gd name="connsiteX13" fmla="*/ 760515 w 2143140"/>
                  <a:gd name="connsiteY13" fmla="*/ 46142 h 2143138"/>
                  <a:gd name="connsiteX14" fmla="*/ 862517 w 2143140"/>
                  <a:gd name="connsiteY14" fmla="*/ 20585 h 2143138"/>
                  <a:gd name="connsiteX15" fmla="*/ 966535 w 2143140"/>
                  <a:gd name="connsiteY15" fmla="*/ 5165 h 2143138"/>
                  <a:gd name="connsiteX16" fmla="*/ 1071570 w 2143140"/>
                  <a:gd name="connsiteY16" fmla="*/ 0 h 2143138"/>
                  <a:gd name="connsiteX17" fmla="*/ 1176605 w 2143140"/>
                  <a:gd name="connsiteY17" fmla="*/ 5165 h 2143138"/>
                  <a:gd name="connsiteX18" fmla="*/ 1280623 w 2143140"/>
                  <a:gd name="connsiteY18" fmla="*/ 20585 h 2143138"/>
                  <a:gd name="connsiteX19" fmla="*/ 1382625 w 2143140"/>
                  <a:gd name="connsiteY19" fmla="*/ 46142 h 2143138"/>
                  <a:gd name="connsiteX20" fmla="*/ 1481638 w 2143140"/>
                  <a:gd name="connsiteY20" fmla="*/ 81568 h 2143138"/>
                  <a:gd name="connsiteX21" fmla="*/ 1576708 w 2143140"/>
                  <a:gd name="connsiteY21" fmla="*/ 126531 h 2143138"/>
                  <a:gd name="connsiteX22" fmla="*/ 1666902 w 2143140"/>
                  <a:gd name="connsiteY22" fmla="*/ 180591 h 2143138"/>
                  <a:gd name="connsiteX23" fmla="*/ 1751363 w 2143140"/>
                  <a:gd name="connsiteY23" fmla="*/ 243235 h 2143138"/>
                  <a:gd name="connsiteX24" fmla="*/ 1829284 w 2143140"/>
                  <a:gd name="connsiteY24" fmla="*/ 313855 h 2143138"/>
                  <a:gd name="connsiteX25" fmla="*/ 1899904 w 2143140"/>
                  <a:gd name="connsiteY25" fmla="*/ 391776 h 2143138"/>
                  <a:gd name="connsiteX26" fmla="*/ 1962548 w 2143140"/>
                  <a:gd name="connsiteY26" fmla="*/ 476237 h 2143138"/>
                  <a:gd name="connsiteX27" fmla="*/ 2016609 w 2143140"/>
                  <a:gd name="connsiteY27" fmla="*/ 566431 h 2143138"/>
                  <a:gd name="connsiteX28" fmla="*/ 2061572 w 2143140"/>
                  <a:gd name="connsiteY28" fmla="*/ 661501 h 2143138"/>
                  <a:gd name="connsiteX29" fmla="*/ 2096998 w 2143140"/>
                  <a:gd name="connsiteY29" fmla="*/ 760514 h 2143138"/>
                  <a:gd name="connsiteX30" fmla="*/ 2122555 w 2143140"/>
                  <a:gd name="connsiteY30" fmla="*/ 862517 h 2143138"/>
                  <a:gd name="connsiteX31" fmla="*/ 2137975 w 2143140"/>
                  <a:gd name="connsiteY31" fmla="*/ 966534 h 2143138"/>
                  <a:gd name="connsiteX32" fmla="*/ 2143140 w 2143140"/>
                  <a:gd name="connsiteY32" fmla="*/ 1071569 h 2143138"/>
                  <a:gd name="connsiteX33" fmla="*/ 2137975 w 2143140"/>
                  <a:gd name="connsiteY33" fmla="*/ 1176604 h 2143138"/>
                  <a:gd name="connsiteX34" fmla="*/ 2122555 w 2143140"/>
                  <a:gd name="connsiteY34" fmla="*/ 1280621 h 2143138"/>
                  <a:gd name="connsiteX35" fmla="*/ 2096998 w 2143140"/>
                  <a:gd name="connsiteY35" fmla="*/ 1382624 h 2143138"/>
                  <a:gd name="connsiteX36" fmla="*/ 2061572 w 2143140"/>
                  <a:gd name="connsiteY36" fmla="*/ 1481637 h 2143138"/>
                  <a:gd name="connsiteX37" fmla="*/ 2016609 w 2143140"/>
                  <a:gd name="connsiteY37" fmla="*/ 1576707 h 2143138"/>
                  <a:gd name="connsiteX38" fmla="*/ 1962548 w 2143140"/>
                  <a:gd name="connsiteY38" fmla="*/ 1666901 h 2143138"/>
                  <a:gd name="connsiteX39" fmla="*/ 1899904 w 2143140"/>
                  <a:gd name="connsiteY39" fmla="*/ 1751362 h 2143138"/>
                  <a:gd name="connsiteX40" fmla="*/ 1829284 w 2143140"/>
                  <a:gd name="connsiteY40" fmla="*/ 1829283 h 2143138"/>
                  <a:gd name="connsiteX41" fmla="*/ 1751363 w 2143140"/>
                  <a:gd name="connsiteY41" fmla="*/ 1899903 h 2143138"/>
                  <a:gd name="connsiteX42" fmla="*/ 1666902 w 2143140"/>
                  <a:gd name="connsiteY42" fmla="*/ 1962547 h 2143138"/>
                  <a:gd name="connsiteX43" fmla="*/ 1576708 w 2143140"/>
                  <a:gd name="connsiteY43" fmla="*/ 2016607 h 2143138"/>
                  <a:gd name="connsiteX44" fmla="*/ 1481638 w 2143140"/>
                  <a:gd name="connsiteY44" fmla="*/ 2061570 h 2143138"/>
                  <a:gd name="connsiteX45" fmla="*/ 1382625 w 2143140"/>
                  <a:gd name="connsiteY45" fmla="*/ 2096996 h 2143138"/>
                  <a:gd name="connsiteX46" fmla="*/ 1280623 w 2143140"/>
                  <a:gd name="connsiteY46" fmla="*/ 2122553 h 2143138"/>
                  <a:gd name="connsiteX47" fmla="*/ 1176605 w 2143140"/>
                  <a:gd name="connsiteY47" fmla="*/ 2137973 h 2143138"/>
                  <a:gd name="connsiteX48" fmla="*/ 1071570 w 2143140"/>
                  <a:gd name="connsiteY48" fmla="*/ 2143138 h 2143138"/>
                  <a:gd name="connsiteX49" fmla="*/ 966535 w 2143140"/>
                  <a:gd name="connsiteY49" fmla="*/ 2137973 h 2143138"/>
                  <a:gd name="connsiteX50" fmla="*/ 862517 w 2143140"/>
                  <a:gd name="connsiteY50" fmla="*/ 2122553 h 2143138"/>
                  <a:gd name="connsiteX51" fmla="*/ 760515 w 2143140"/>
                  <a:gd name="connsiteY51" fmla="*/ 2096996 h 2143138"/>
                  <a:gd name="connsiteX52" fmla="*/ 661502 w 2143140"/>
                  <a:gd name="connsiteY52" fmla="*/ 2061570 h 2143138"/>
                  <a:gd name="connsiteX53" fmla="*/ 566432 w 2143140"/>
                  <a:gd name="connsiteY53" fmla="*/ 2016607 h 2143138"/>
                  <a:gd name="connsiteX54" fmla="*/ 476238 w 2143140"/>
                  <a:gd name="connsiteY54" fmla="*/ 1962547 h 2143138"/>
                  <a:gd name="connsiteX55" fmla="*/ 391777 w 2143140"/>
                  <a:gd name="connsiteY55" fmla="*/ 1899903 h 2143138"/>
                  <a:gd name="connsiteX56" fmla="*/ 313856 w 2143140"/>
                  <a:gd name="connsiteY56" fmla="*/ 1829283 h 2143138"/>
                  <a:gd name="connsiteX57" fmla="*/ 243236 w 2143140"/>
                  <a:gd name="connsiteY57" fmla="*/ 1751362 h 2143138"/>
                  <a:gd name="connsiteX58" fmla="*/ 180592 w 2143140"/>
                  <a:gd name="connsiteY58" fmla="*/ 1666901 h 2143138"/>
                  <a:gd name="connsiteX59" fmla="*/ 126531 w 2143140"/>
                  <a:gd name="connsiteY59" fmla="*/ 1576707 h 2143138"/>
                  <a:gd name="connsiteX60" fmla="*/ 81568 w 2143140"/>
                  <a:gd name="connsiteY60" fmla="*/ 1481637 h 2143138"/>
                  <a:gd name="connsiteX61" fmla="*/ 46142 w 2143140"/>
                  <a:gd name="connsiteY61" fmla="*/ 1382624 h 2143138"/>
                  <a:gd name="connsiteX62" fmla="*/ 20585 w 2143140"/>
                  <a:gd name="connsiteY62" fmla="*/ 1280621 h 2143138"/>
                  <a:gd name="connsiteX63" fmla="*/ 5165 w 2143140"/>
                  <a:gd name="connsiteY63" fmla="*/ 1176604 h 2143138"/>
                  <a:gd name="connsiteX64" fmla="*/ 0 w 2143140"/>
                  <a:gd name="connsiteY64" fmla="*/ 1071569 h 21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3140" h="2143138">
                    <a:moveTo>
                      <a:pt x="0" y="1071569"/>
                    </a:moveTo>
                    <a:lnTo>
                      <a:pt x="5165" y="966534"/>
                    </a:lnTo>
                    <a:lnTo>
                      <a:pt x="20585" y="862517"/>
                    </a:lnTo>
                    <a:lnTo>
                      <a:pt x="46142" y="760514"/>
                    </a:lnTo>
                    <a:lnTo>
                      <a:pt x="81568" y="661501"/>
                    </a:lnTo>
                    <a:lnTo>
                      <a:pt x="126531" y="566431"/>
                    </a:lnTo>
                    <a:lnTo>
                      <a:pt x="180592" y="476237"/>
                    </a:lnTo>
                    <a:lnTo>
                      <a:pt x="243236" y="391776"/>
                    </a:lnTo>
                    <a:lnTo>
                      <a:pt x="313856" y="313855"/>
                    </a:lnTo>
                    <a:lnTo>
                      <a:pt x="391777" y="243235"/>
                    </a:lnTo>
                    <a:lnTo>
                      <a:pt x="476238" y="180591"/>
                    </a:lnTo>
                    <a:lnTo>
                      <a:pt x="566432" y="126531"/>
                    </a:lnTo>
                    <a:lnTo>
                      <a:pt x="661502" y="81568"/>
                    </a:lnTo>
                    <a:lnTo>
                      <a:pt x="760515" y="46142"/>
                    </a:lnTo>
                    <a:lnTo>
                      <a:pt x="862517" y="20585"/>
                    </a:lnTo>
                    <a:lnTo>
                      <a:pt x="966535" y="5165"/>
                    </a:lnTo>
                    <a:lnTo>
                      <a:pt x="1071570" y="0"/>
                    </a:lnTo>
                    <a:lnTo>
                      <a:pt x="1176605" y="5165"/>
                    </a:lnTo>
                    <a:lnTo>
                      <a:pt x="1280623" y="20585"/>
                    </a:lnTo>
                    <a:lnTo>
                      <a:pt x="1382625" y="46142"/>
                    </a:lnTo>
                    <a:lnTo>
                      <a:pt x="1481638" y="81568"/>
                    </a:lnTo>
                    <a:lnTo>
                      <a:pt x="1576708" y="126531"/>
                    </a:lnTo>
                    <a:lnTo>
                      <a:pt x="1666902" y="180591"/>
                    </a:lnTo>
                    <a:lnTo>
                      <a:pt x="1751363" y="243235"/>
                    </a:lnTo>
                    <a:lnTo>
                      <a:pt x="1829284" y="313855"/>
                    </a:lnTo>
                    <a:lnTo>
                      <a:pt x="1899904" y="391776"/>
                    </a:lnTo>
                    <a:lnTo>
                      <a:pt x="1962548" y="476237"/>
                    </a:lnTo>
                    <a:lnTo>
                      <a:pt x="2016609" y="566431"/>
                    </a:lnTo>
                    <a:lnTo>
                      <a:pt x="2061572" y="661501"/>
                    </a:lnTo>
                    <a:lnTo>
                      <a:pt x="2096998" y="760514"/>
                    </a:lnTo>
                    <a:lnTo>
                      <a:pt x="2122555" y="862517"/>
                    </a:lnTo>
                    <a:lnTo>
                      <a:pt x="2137975" y="966534"/>
                    </a:lnTo>
                    <a:lnTo>
                      <a:pt x="2143140" y="1071569"/>
                    </a:lnTo>
                    <a:lnTo>
                      <a:pt x="2137975" y="1176604"/>
                    </a:lnTo>
                    <a:lnTo>
                      <a:pt x="2122555" y="1280621"/>
                    </a:lnTo>
                    <a:lnTo>
                      <a:pt x="2096998" y="1382624"/>
                    </a:lnTo>
                    <a:lnTo>
                      <a:pt x="2061572" y="1481637"/>
                    </a:lnTo>
                    <a:lnTo>
                      <a:pt x="2016609" y="1576707"/>
                    </a:lnTo>
                    <a:lnTo>
                      <a:pt x="1962548" y="1666901"/>
                    </a:lnTo>
                    <a:lnTo>
                      <a:pt x="1899904" y="1751362"/>
                    </a:lnTo>
                    <a:lnTo>
                      <a:pt x="1829284" y="1829283"/>
                    </a:lnTo>
                    <a:lnTo>
                      <a:pt x="1751363" y="1899903"/>
                    </a:lnTo>
                    <a:lnTo>
                      <a:pt x="1666902" y="1962547"/>
                    </a:lnTo>
                    <a:lnTo>
                      <a:pt x="1576708" y="2016607"/>
                    </a:lnTo>
                    <a:lnTo>
                      <a:pt x="1481638" y="2061570"/>
                    </a:lnTo>
                    <a:lnTo>
                      <a:pt x="1382625" y="2096996"/>
                    </a:lnTo>
                    <a:lnTo>
                      <a:pt x="1280623" y="2122553"/>
                    </a:lnTo>
                    <a:lnTo>
                      <a:pt x="1176605" y="2137973"/>
                    </a:lnTo>
                    <a:lnTo>
                      <a:pt x="1071570" y="2143138"/>
                    </a:lnTo>
                    <a:lnTo>
                      <a:pt x="966535" y="2137973"/>
                    </a:lnTo>
                    <a:lnTo>
                      <a:pt x="862517" y="2122553"/>
                    </a:lnTo>
                    <a:lnTo>
                      <a:pt x="760515" y="2096996"/>
                    </a:lnTo>
                    <a:lnTo>
                      <a:pt x="661502" y="2061570"/>
                    </a:lnTo>
                    <a:lnTo>
                      <a:pt x="566432" y="2016607"/>
                    </a:lnTo>
                    <a:lnTo>
                      <a:pt x="476238" y="1962547"/>
                    </a:lnTo>
                    <a:lnTo>
                      <a:pt x="391777" y="1899903"/>
                    </a:lnTo>
                    <a:lnTo>
                      <a:pt x="313856" y="1829283"/>
                    </a:lnTo>
                    <a:lnTo>
                      <a:pt x="243236" y="1751362"/>
                    </a:lnTo>
                    <a:lnTo>
                      <a:pt x="180592" y="1666901"/>
                    </a:lnTo>
                    <a:lnTo>
                      <a:pt x="126531" y="1576707"/>
                    </a:lnTo>
                    <a:lnTo>
                      <a:pt x="81568" y="1481637"/>
                    </a:lnTo>
                    <a:lnTo>
                      <a:pt x="46142" y="1382624"/>
                    </a:lnTo>
                    <a:lnTo>
                      <a:pt x="20585" y="1280621"/>
                    </a:lnTo>
                    <a:lnTo>
                      <a:pt x="5165" y="1176604"/>
                    </a:lnTo>
                    <a:lnTo>
                      <a:pt x="0" y="1071569"/>
                    </a:lnTo>
                    <a:close/>
                  </a:path>
                </a:pathLst>
              </a:cu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5" name="TextBox 177">
                <a:extLst>
                  <a:ext uri="{FF2B5EF4-FFF2-40B4-BE49-F238E27FC236}">
                    <a16:creationId xmlns:a16="http://schemas.microsoft.com/office/drawing/2014/main" xmlns="" id="{2143E42F-68A7-B84C-8986-3B465D28B234}"/>
                  </a:ext>
                </a:extLst>
              </p:cNvPr>
              <p:cNvSpPr txBox="1"/>
              <p:nvPr/>
            </p:nvSpPr>
            <p:spPr>
              <a:xfrm>
                <a:off x="6094553" y="2442570"/>
                <a:ext cx="280804" cy="245248"/>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20" normalizeH="0" baseline="0" noProof="0" dirty="0">
                    <a:ln>
                      <a:noFill/>
                    </a:ln>
                    <a:solidFill>
                      <a:prstClr val="white"/>
                    </a:solidFill>
                    <a:effectLst/>
                    <a:uLnTx/>
                    <a:uFillTx/>
                    <a:latin typeface="Lato" panose="020F0502020204030203" pitchFamily="34" charset="0"/>
                    <a:ea typeface="+mn-ea"/>
                    <a:cs typeface="+mn-cs"/>
                  </a:rPr>
                  <a:t>4</a:t>
                </a:r>
              </a:p>
            </p:txBody>
          </p:sp>
        </p:grpSp>
      </p:grpSp>
      <p:grpSp>
        <p:nvGrpSpPr>
          <p:cNvPr id="119" name="Grupo 118">
            <a:extLst>
              <a:ext uri="{FF2B5EF4-FFF2-40B4-BE49-F238E27FC236}">
                <a16:creationId xmlns:a16="http://schemas.microsoft.com/office/drawing/2014/main" xmlns="" id="{03FCE3C6-48B2-074B-805E-E70A4C367AB7}"/>
              </a:ext>
            </a:extLst>
          </p:cNvPr>
          <p:cNvGrpSpPr/>
          <p:nvPr/>
        </p:nvGrpSpPr>
        <p:grpSpPr>
          <a:xfrm>
            <a:off x="5142604" y="3008363"/>
            <a:ext cx="3404494" cy="431008"/>
            <a:chOff x="5142604" y="3008363"/>
            <a:chExt cx="3404494" cy="431008"/>
          </a:xfrm>
        </p:grpSpPr>
        <p:cxnSp>
          <p:nvCxnSpPr>
            <p:cNvPr id="28" name="Straight Connector 139">
              <a:extLst>
                <a:ext uri="{FF2B5EF4-FFF2-40B4-BE49-F238E27FC236}">
                  <a16:creationId xmlns:a16="http://schemas.microsoft.com/office/drawing/2014/main" xmlns="" id="{2F32B2E1-A466-5945-BFD8-29B79BF01BDF}"/>
                </a:ext>
              </a:extLst>
            </p:cNvPr>
            <p:cNvCxnSpPr>
              <a:cxnSpLocks/>
              <a:stCxn id="67" idx="31"/>
              <a:endCxn id="13" idx="38"/>
            </p:cNvCxnSpPr>
            <p:nvPr/>
          </p:nvCxnSpPr>
          <p:spPr>
            <a:xfrm flipH="1" flipV="1">
              <a:off x="5142604" y="3008363"/>
              <a:ext cx="559639" cy="272893"/>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5" name="TextBox 152">
              <a:extLst>
                <a:ext uri="{FF2B5EF4-FFF2-40B4-BE49-F238E27FC236}">
                  <a16:creationId xmlns:a16="http://schemas.microsoft.com/office/drawing/2014/main" xmlns="" id="{6C2D960D-32DD-254D-87FC-2E9603D267C6}"/>
                </a:ext>
              </a:extLst>
            </p:cNvPr>
            <p:cNvSpPr txBox="1"/>
            <p:nvPr/>
          </p:nvSpPr>
          <p:spPr>
            <a:xfrm>
              <a:off x="6284978" y="3243969"/>
              <a:ext cx="2262120" cy="15388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all" spc="20" normalizeH="0" baseline="0" noProof="0" dirty="0" err="1">
                  <a:ln>
                    <a:noFill/>
                  </a:ln>
                  <a:solidFill>
                    <a:srgbClr val="4B5050"/>
                  </a:solidFill>
                  <a:effectLst/>
                  <a:uLnTx/>
                  <a:uFillTx/>
                  <a:latin typeface="Lato" panose="020F0502020204030203" pitchFamily="34" charset="0"/>
                  <a:ea typeface="+mn-ea"/>
                  <a:cs typeface="+mn-cs"/>
                </a:rPr>
                <a:t>aCTIVIDADES</a:t>
              </a:r>
              <a:r>
                <a:rPr kumimoji="0" lang="en-US" sz="1000" b="1" i="0" u="none" strike="noStrike" kern="1200" cap="all" spc="20" normalizeH="0" baseline="0" noProof="0" dirty="0">
                  <a:ln>
                    <a:noFill/>
                  </a:ln>
                  <a:solidFill>
                    <a:srgbClr val="4B5050"/>
                  </a:solidFill>
                  <a:effectLst/>
                  <a:uLnTx/>
                  <a:uFillTx/>
                  <a:latin typeface="Lato" panose="020F0502020204030203" pitchFamily="34" charset="0"/>
                  <a:ea typeface="+mn-ea"/>
                  <a:cs typeface="+mn-cs"/>
                </a:rPr>
                <a:t> PROMOCIONALES</a:t>
              </a:r>
            </a:p>
          </p:txBody>
        </p:sp>
        <p:grpSp>
          <p:nvGrpSpPr>
            <p:cNvPr id="66" name="Group 8">
              <a:extLst>
                <a:ext uri="{FF2B5EF4-FFF2-40B4-BE49-F238E27FC236}">
                  <a16:creationId xmlns:a16="http://schemas.microsoft.com/office/drawing/2014/main" xmlns="" id="{600ADF02-F3B6-5E48-92BC-F941383375FB}"/>
                </a:ext>
              </a:extLst>
            </p:cNvPr>
            <p:cNvGrpSpPr/>
            <p:nvPr/>
          </p:nvGrpSpPr>
          <p:grpSpPr>
            <a:xfrm>
              <a:off x="5701549" y="3151371"/>
              <a:ext cx="288000" cy="288000"/>
              <a:chOff x="5803355" y="3033320"/>
              <a:chExt cx="312194" cy="309555"/>
            </a:xfrm>
          </p:grpSpPr>
          <p:sp>
            <p:nvSpPr>
              <p:cNvPr id="67" name="Freeform 143">
                <a:extLst>
                  <a:ext uri="{FF2B5EF4-FFF2-40B4-BE49-F238E27FC236}">
                    <a16:creationId xmlns:a16="http://schemas.microsoft.com/office/drawing/2014/main" xmlns="" id="{0D010BCC-6F06-9040-BD6D-5688D0EC7D21}"/>
                  </a:ext>
                </a:extLst>
              </p:cNvPr>
              <p:cNvSpPr/>
              <p:nvPr/>
            </p:nvSpPr>
            <p:spPr>
              <a:xfrm flipH="1">
                <a:off x="5803355" y="3033320"/>
                <a:ext cx="312194" cy="309555"/>
              </a:xfrm>
              <a:custGeom>
                <a:avLst/>
                <a:gdLst>
                  <a:gd name="connsiteX0" fmla="*/ 0 w 2143140"/>
                  <a:gd name="connsiteY0" fmla="*/ 1071569 h 2143138"/>
                  <a:gd name="connsiteX1" fmla="*/ 5165 w 2143140"/>
                  <a:gd name="connsiteY1" fmla="*/ 966534 h 2143138"/>
                  <a:gd name="connsiteX2" fmla="*/ 20585 w 2143140"/>
                  <a:gd name="connsiteY2" fmla="*/ 862517 h 2143138"/>
                  <a:gd name="connsiteX3" fmla="*/ 46142 w 2143140"/>
                  <a:gd name="connsiteY3" fmla="*/ 760514 h 2143138"/>
                  <a:gd name="connsiteX4" fmla="*/ 81568 w 2143140"/>
                  <a:gd name="connsiteY4" fmla="*/ 661501 h 2143138"/>
                  <a:gd name="connsiteX5" fmla="*/ 126531 w 2143140"/>
                  <a:gd name="connsiteY5" fmla="*/ 566431 h 2143138"/>
                  <a:gd name="connsiteX6" fmla="*/ 180592 w 2143140"/>
                  <a:gd name="connsiteY6" fmla="*/ 476237 h 2143138"/>
                  <a:gd name="connsiteX7" fmla="*/ 243236 w 2143140"/>
                  <a:gd name="connsiteY7" fmla="*/ 391776 h 2143138"/>
                  <a:gd name="connsiteX8" fmla="*/ 313856 w 2143140"/>
                  <a:gd name="connsiteY8" fmla="*/ 313855 h 2143138"/>
                  <a:gd name="connsiteX9" fmla="*/ 391777 w 2143140"/>
                  <a:gd name="connsiteY9" fmla="*/ 243235 h 2143138"/>
                  <a:gd name="connsiteX10" fmla="*/ 476238 w 2143140"/>
                  <a:gd name="connsiteY10" fmla="*/ 180591 h 2143138"/>
                  <a:gd name="connsiteX11" fmla="*/ 566432 w 2143140"/>
                  <a:gd name="connsiteY11" fmla="*/ 126531 h 2143138"/>
                  <a:gd name="connsiteX12" fmla="*/ 661502 w 2143140"/>
                  <a:gd name="connsiteY12" fmla="*/ 81568 h 2143138"/>
                  <a:gd name="connsiteX13" fmla="*/ 760515 w 2143140"/>
                  <a:gd name="connsiteY13" fmla="*/ 46142 h 2143138"/>
                  <a:gd name="connsiteX14" fmla="*/ 862517 w 2143140"/>
                  <a:gd name="connsiteY14" fmla="*/ 20585 h 2143138"/>
                  <a:gd name="connsiteX15" fmla="*/ 966535 w 2143140"/>
                  <a:gd name="connsiteY15" fmla="*/ 5165 h 2143138"/>
                  <a:gd name="connsiteX16" fmla="*/ 1071570 w 2143140"/>
                  <a:gd name="connsiteY16" fmla="*/ 0 h 2143138"/>
                  <a:gd name="connsiteX17" fmla="*/ 1176605 w 2143140"/>
                  <a:gd name="connsiteY17" fmla="*/ 5165 h 2143138"/>
                  <a:gd name="connsiteX18" fmla="*/ 1280623 w 2143140"/>
                  <a:gd name="connsiteY18" fmla="*/ 20585 h 2143138"/>
                  <a:gd name="connsiteX19" fmla="*/ 1382625 w 2143140"/>
                  <a:gd name="connsiteY19" fmla="*/ 46142 h 2143138"/>
                  <a:gd name="connsiteX20" fmla="*/ 1481638 w 2143140"/>
                  <a:gd name="connsiteY20" fmla="*/ 81568 h 2143138"/>
                  <a:gd name="connsiteX21" fmla="*/ 1576708 w 2143140"/>
                  <a:gd name="connsiteY21" fmla="*/ 126531 h 2143138"/>
                  <a:gd name="connsiteX22" fmla="*/ 1666902 w 2143140"/>
                  <a:gd name="connsiteY22" fmla="*/ 180591 h 2143138"/>
                  <a:gd name="connsiteX23" fmla="*/ 1751363 w 2143140"/>
                  <a:gd name="connsiteY23" fmla="*/ 243235 h 2143138"/>
                  <a:gd name="connsiteX24" fmla="*/ 1829284 w 2143140"/>
                  <a:gd name="connsiteY24" fmla="*/ 313855 h 2143138"/>
                  <a:gd name="connsiteX25" fmla="*/ 1899904 w 2143140"/>
                  <a:gd name="connsiteY25" fmla="*/ 391776 h 2143138"/>
                  <a:gd name="connsiteX26" fmla="*/ 1962548 w 2143140"/>
                  <a:gd name="connsiteY26" fmla="*/ 476237 h 2143138"/>
                  <a:gd name="connsiteX27" fmla="*/ 2016609 w 2143140"/>
                  <a:gd name="connsiteY27" fmla="*/ 566431 h 2143138"/>
                  <a:gd name="connsiteX28" fmla="*/ 2061572 w 2143140"/>
                  <a:gd name="connsiteY28" fmla="*/ 661501 h 2143138"/>
                  <a:gd name="connsiteX29" fmla="*/ 2096998 w 2143140"/>
                  <a:gd name="connsiteY29" fmla="*/ 760514 h 2143138"/>
                  <a:gd name="connsiteX30" fmla="*/ 2122555 w 2143140"/>
                  <a:gd name="connsiteY30" fmla="*/ 862517 h 2143138"/>
                  <a:gd name="connsiteX31" fmla="*/ 2137975 w 2143140"/>
                  <a:gd name="connsiteY31" fmla="*/ 966534 h 2143138"/>
                  <a:gd name="connsiteX32" fmla="*/ 2143140 w 2143140"/>
                  <a:gd name="connsiteY32" fmla="*/ 1071569 h 2143138"/>
                  <a:gd name="connsiteX33" fmla="*/ 2137975 w 2143140"/>
                  <a:gd name="connsiteY33" fmla="*/ 1176604 h 2143138"/>
                  <a:gd name="connsiteX34" fmla="*/ 2122555 w 2143140"/>
                  <a:gd name="connsiteY34" fmla="*/ 1280621 h 2143138"/>
                  <a:gd name="connsiteX35" fmla="*/ 2096998 w 2143140"/>
                  <a:gd name="connsiteY35" fmla="*/ 1382624 h 2143138"/>
                  <a:gd name="connsiteX36" fmla="*/ 2061572 w 2143140"/>
                  <a:gd name="connsiteY36" fmla="*/ 1481637 h 2143138"/>
                  <a:gd name="connsiteX37" fmla="*/ 2016609 w 2143140"/>
                  <a:gd name="connsiteY37" fmla="*/ 1576707 h 2143138"/>
                  <a:gd name="connsiteX38" fmla="*/ 1962548 w 2143140"/>
                  <a:gd name="connsiteY38" fmla="*/ 1666901 h 2143138"/>
                  <a:gd name="connsiteX39" fmla="*/ 1899904 w 2143140"/>
                  <a:gd name="connsiteY39" fmla="*/ 1751362 h 2143138"/>
                  <a:gd name="connsiteX40" fmla="*/ 1829284 w 2143140"/>
                  <a:gd name="connsiteY40" fmla="*/ 1829283 h 2143138"/>
                  <a:gd name="connsiteX41" fmla="*/ 1751363 w 2143140"/>
                  <a:gd name="connsiteY41" fmla="*/ 1899903 h 2143138"/>
                  <a:gd name="connsiteX42" fmla="*/ 1666902 w 2143140"/>
                  <a:gd name="connsiteY42" fmla="*/ 1962547 h 2143138"/>
                  <a:gd name="connsiteX43" fmla="*/ 1576708 w 2143140"/>
                  <a:gd name="connsiteY43" fmla="*/ 2016607 h 2143138"/>
                  <a:gd name="connsiteX44" fmla="*/ 1481638 w 2143140"/>
                  <a:gd name="connsiteY44" fmla="*/ 2061570 h 2143138"/>
                  <a:gd name="connsiteX45" fmla="*/ 1382625 w 2143140"/>
                  <a:gd name="connsiteY45" fmla="*/ 2096996 h 2143138"/>
                  <a:gd name="connsiteX46" fmla="*/ 1280623 w 2143140"/>
                  <a:gd name="connsiteY46" fmla="*/ 2122553 h 2143138"/>
                  <a:gd name="connsiteX47" fmla="*/ 1176605 w 2143140"/>
                  <a:gd name="connsiteY47" fmla="*/ 2137973 h 2143138"/>
                  <a:gd name="connsiteX48" fmla="*/ 1071570 w 2143140"/>
                  <a:gd name="connsiteY48" fmla="*/ 2143138 h 2143138"/>
                  <a:gd name="connsiteX49" fmla="*/ 966535 w 2143140"/>
                  <a:gd name="connsiteY49" fmla="*/ 2137973 h 2143138"/>
                  <a:gd name="connsiteX50" fmla="*/ 862517 w 2143140"/>
                  <a:gd name="connsiteY50" fmla="*/ 2122553 h 2143138"/>
                  <a:gd name="connsiteX51" fmla="*/ 760515 w 2143140"/>
                  <a:gd name="connsiteY51" fmla="*/ 2096996 h 2143138"/>
                  <a:gd name="connsiteX52" fmla="*/ 661502 w 2143140"/>
                  <a:gd name="connsiteY52" fmla="*/ 2061570 h 2143138"/>
                  <a:gd name="connsiteX53" fmla="*/ 566432 w 2143140"/>
                  <a:gd name="connsiteY53" fmla="*/ 2016607 h 2143138"/>
                  <a:gd name="connsiteX54" fmla="*/ 476238 w 2143140"/>
                  <a:gd name="connsiteY54" fmla="*/ 1962547 h 2143138"/>
                  <a:gd name="connsiteX55" fmla="*/ 391777 w 2143140"/>
                  <a:gd name="connsiteY55" fmla="*/ 1899903 h 2143138"/>
                  <a:gd name="connsiteX56" fmla="*/ 313856 w 2143140"/>
                  <a:gd name="connsiteY56" fmla="*/ 1829283 h 2143138"/>
                  <a:gd name="connsiteX57" fmla="*/ 243236 w 2143140"/>
                  <a:gd name="connsiteY57" fmla="*/ 1751362 h 2143138"/>
                  <a:gd name="connsiteX58" fmla="*/ 180592 w 2143140"/>
                  <a:gd name="connsiteY58" fmla="*/ 1666901 h 2143138"/>
                  <a:gd name="connsiteX59" fmla="*/ 126531 w 2143140"/>
                  <a:gd name="connsiteY59" fmla="*/ 1576707 h 2143138"/>
                  <a:gd name="connsiteX60" fmla="*/ 81568 w 2143140"/>
                  <a:gd name="connsiteY60" fmla="*/ 1481637 h 2143138"/>
                  <a:gd name="connsiteX61" fmla="*/ 46142 w 2143140"/>
                  <a:gd name="connsiteY61" fmla="*/ 1382624 h 2143138"/>
                  <a:gd name="connsiteX62" fmla="*/ 20585 w 2143140"/>
                  <a:gd name="connsiteY62" fmla="*/ 1280621 h 2143138"/>
                  <a:gd name="connsiteX63" fmla="*/ 5165 w 2143140"/>
                  <a:gd name="connsiteY63" fmla="*/ 1176604 h 2143138"/>
                  <a:gd name="connsiteX64" fmla="*/ 0 w 2143140"/>
                  <a:gd name="connsiteY64" fmla="*/ 1071569 h 21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3140" h="2143138">
                    <a:moveTo>
                      <a:pt x="0" y="1071569"/>
                    </a:moveTo>
                    <a:lnTo>
                      <a:pt x="5165" y="966534"/>
                    </a:lnTo>
                    <a:lnTo>
                      <a:pt x="20585" y="862517"/>
                    </a:lnTo>
                    <a:lnTo>
                      <a:pt x="46142" y="760514"/>
                    </a:lnTo>
                    <a:lnTo>
                      <a:pt x="81568" y="661501"/>
                    </a:lnTo>
                    <a:lnTo>
                      <a:pt x="126531" y="566431"/>
                    </a:lnTo>
                    <a:lnTo>
                      <a:pt x="180592" y="476237"/>
                    </a:lnTo>
                    <a:lnTo>
                      <a:pt x="243236" y="391776"/>
                    </a:lnTo>
                    <a:lnTo>
                      <a:pt x="313856" y="313855"/>
                    </a:lnTo>
                    <a:lnTo>
                      <a:pt x="391777" y="243235"/>
                    </a:lnTo>
                    <a:lnTo>
                      <a:pt x="476238" y="180591"/>
                    </a:lnTo>
                    <a:lnTo>
                      <a:pt x="566432" y="126531"/>
                    </a:lnTo>
                    <a:lnTo>
                      <a:pt x="661502" y="81568"/>
                    </a:lnTo>
                    <a:lnTo>
                      <a:pt x="760515" y="46142"/>
                    </a:lnTo>
                    <a:lnTo>
                      <a:pt x="862517" y="20585"/>
                    </a:lnTo>
                    <a:lnTo>
                      <a:pt x="966535" y="5165"/>
                    </a:lnTo>
                    <a:lnTo>
                      <a:pt x="1071570" y="0"/>
                    </a:lnTo>
                    <a:lnTo>
                      <a:pt x="1176605" y="5165"/>
                    </a:lnTo>
                    <a:lnTo>
                      <a:pt x="1280623" y="20585"/>
                    </a:lnTo>
                    <a:lnTo>
                      <a:pt x="1382625" y="46142"/>
                    </a:lnTo>
                    <a:lnTo>
                      <a:pt x="1481638" y="81568"/>
                    </a:lnTo>
                    <a:lnTo>
                      <a:pt x="1576708" y="126531"/>
                    </a:lnTo>
                    <a:lnTo>
                      <a:pt x="1666902" y="180591"/>
                    </a:lnTo>
                    <a:lnTo>
                      <a:pt x="1751363" y="243235"/>
                    </a:lnTo>
                    <a:lnTo>
                      <a:pt x="1829284" y="313855"/>
                    </a:lnTo>
                    <a:lnTo>
                      <a:pt x="1899904" y="391776"/>
                    </a:lnTo>
                    <a:lnTo>
                      <a:pt x="1962548" y="476237"/>
                    </a:lnTo>
                    <a:lnTo>
                      <a:pt x="2016609" y="566431"/>
                    </a:lnTo>
                    <a:lnTo>
                      <a:pt x="2061572" y="661501"/>
                    </a:lnTo>
                    <a:lnTo>
                      <a:pt x="2096998" y="760514"/>
                    </a:lnTo>
                    <a:lnTo>
                      <a:pt x="2122555" y="862517"/>
                    </a:lnTo>
                    <a:lnTo>
                      <a:pt x="2137975" y="966534"/>
                    </a:lnTo>
                    <a:lnTo>
                      <a:pt x="2143140" y="1071569"/>
                    </a:lnTo>
                    <a:lnTo>
                      <a:pt x="2137975" y="1176604"/>
                    </a:lnTo>
                    <a:lnTo>
                      <a:pt x="2122555" y="1280621"/>
                    </a:lnTo>
                    <a:lnTo>
                      <a:pt x="2096998" y="1382624"/>
                    </a:lnTo>
                    <a:lnTo>
                      <a:pt x="2061572" y="1481637"/>
                    </a:lnTo>
                    <a:lnTo>
                      <a:pt x="2016609" y="1576707"/>
                    </a:lnTo>
                    <a:lnTo>
                      <a:pt x="1962548" y="1666901"/>
                    </a:lnTo>
                    <a:lnTo>
                      <a:pt x="1899904" y="1751362"/>
                    </a:lnTo>
                    <a:lnTo>
                      <a:pt x="1829284" y="1829283"/>
                    </a:lnTo>
                    <a:lnTo>
                      <a:pt x="1751363" y="1899903"/>
                    </a:lnTo>
                    <a:lnTo>
                      <a:pt x="1666902" y="1962547"/>
                    </a:lnTo>
                    <a:lnTo>
                      <a:pt x="1576708" y="2016607"/>
                    </a:lnTo>
                    <a:lnTo>
                      <a:pt x="1481638" y="2061570"/>
                    </a:lnTo>
                    <a:lnTo>
                      <a:pt x="1382625" y="2096996"/>
                    </a:lnTo>
                    <a:lnTo>
                      <a:pt x="1280623" y="2122553"/>
                    </a:lnTo>
                    <a:lnTo>
                      <a:pt x="1176605" y="2137973"/>
                    </a:lnTo>
                    <a:lnTo>
                      <a:pt x="1071570" y="2143138"/>
                    </a:lnTo>
                    <a:lnTo>
                      <a:pt x="966535" y="2137973"/>
                    </a:lnTo>
                    <a:lnTo>
                      <a:pt x="862517" y="2122553"/>
                    </a:lnTo>
                    <a:lnTo>
                      <a:pt x="760515" y="2096996"/>
                    </a:lnTo>
                    <a:lnTo>
                      <a:pt x="661502" y="2061570"/>
                    </a:lnTo>
                    <a:lnTo>
                      <a:pt x="566432" y="2016607"/>
                    </a:lnTo>
                    <a:lnTo>
                      <a:pt x="476238" y="1962547"/>
                    </a:lnTo>
                    <a:lnTo>
                      <a:pt x="391777" y="1899903"/>
                    </a:lnTo>
                    <a:lnTo>
                      <a:pt x="313856" y="1829283"/>
                    </a:lnTo>
                    <a:lnTo>
                      <a:pt x="243236" y="1751362"/>
                    </a:lnTo>
                    <a:lnTo>
                      <a:pt x="180592" y="1666901"/>
                    </a:lnTo>
                    <a:lnTo>
                      <a:pt x="126531" y="1576707"/>
                    </a:lnTo>
                    <a:lnTo>
                      <a:pt x="81568" y="1481637"/>
                    </a:lnTo>
                    <a:lnTo>
                      <a:pt x="46142" y="1382624"/>
                    </a:lnTo>
                    <a:lnTo>
                      <a:pt x="20585" y="1280621"/>
                    </a:lnTo>
                    <a:lnTo>
                      <a:pt x="5165" y="1176604"/>
                    </a:lnTo>
                    <a:lnTo>
                      <a:pt x="0" y="1071569"/>
                    </a:lnTo>
                    <a:close/>
                  </a:path>
                </a:pathLst>
              </a:cu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8" name="TextBox 178">
                <a:extLst>
                  <a:ext uri="{FF2B5EF4-FFF2-40B4-BE49-F238E27FC236}">
                    <a16:creationId xmlns:a16="http://schemas.microsoft.com/office/drawing/2014/main" xmlns="" id="{94C5A9D0-6EB9-2042-B2B1-845EACD44DE1}"/>
                  </a:ext>
                </a:extLst>
              </p:cNvPr>
              <p:cNvSpPr txBox="1"/>
              <p:nvPr/>
            </p:nvSpPr>
            <p:spPr>
              <a:xfrm>
                <a:off x="5819124" y="3085312"/>
                <a:ext cx="280804" cy="245249"/>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20" normalizeH="0" baseline="0" noProof="0" dirty="0">
                    <a:ln>
                      <a:noFill/>
                    </a:ln>
                    <a:solidFill>
                      <a:prstClr val="white"/>
                    </a:solidFill>
                    <a:effectLst/>
                    <a:uLnTx/>
                    <a:uFillTx/>
                    <a:latin typeface="Lato" panose="020F0502020204030203" pitchFamily="34" charset="0"/>
                    <a:ea typeface="+mn-ea"/>
                    <a:cs typeface="+mn-cs"/>
                  </a:rPr>
                  <a:t>6</a:t>
                </a:r>
              </a:p>
            </p:txBody>
          </p:sp>
        </p:grpSp>
      </p:grpSp>
      <p:grpSp>
        <p:nvGrpSpPr>
          <p:cNvPr id="118" name="Grupo 117">
            <a:extLst>
              <a:ext uri="{FF2B5EF4-FFF2-40B4-BE49-F238E27FC236}">
                <a16:creationId xmlns:a16="http://schemas.microsoft.com/office/drawing/2014/main" xmlns="" id="{83875578-A21B-6C4D-8209-4AA6666DEDB2}"/>
              </a:ext>
            </a:extLst>
          </p:cNvPr>
          <p:cNvGrpSpPr/>
          <p:nvPr/>
        </p:nvGrpSpPr>
        <p:grpSpPr>
          <a:xfrm>
            <a:off x="1037372" y="3008363"/>
            <a:ext cx="2938829" cy="433508"/>
            <a:chOff x="1037372" y="3008363"/>
            <a:chExt cx="2938829" cy="433508"/>
          </a:xfrm>
        </p:grpSpPr>
        <p:cxnSp>
          <p:nvCxnSpPr>
            <p:cNvPr id="17" name="Straight Connector 86">
              <a:extLst>
                <a:ext uri="{FF2B5EF4-FFF2-40B4-BE49-F238E27FC236}">
                  <a16:creationId xmlns:a16="http://schemas.microsoft.com/office/drawing/2014/main" xmlns="" id="{37955F2C-AC5F-F14B-916F-ED6B9ACC884D}"/>
                </a:ext>
              </a:extLst>
            </p:cNvPr>
            <p:cNvCxnSpPr>
              <a:cxnSpLocks/>
              <a:stCxn id="70" idx="31"/>
              <a:endCxn id="13" idx="58"/>
            </p:cNvCxnSpPr>
            <p:nvPr/>
          </p:nvCxnSpPr>
          <p:spPr>
            <a:xfrm flipV="1">
              <a:off x="3354218" y="3008363"/>
              <a:ext cx="621983" cy="275393"/>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7" name="TextBox 162">
              <a:extLst>
                <a:ext uri="{FF2B5EF4-FFF2-40B4-BE49-F238E27FC236}">
                  <a16:creationId xmlns:a16="http://schemas.microsoft.com/office/drawing/2014/main" xmlns="" id="{16B69CE0-EA01-F444-AD00-E96E7A4AAE7C}"/>
                </a:ext>
              </a:extLst>
            </p:cNvPr>
            <p:cNvSpPr txBox="1"/>
            <p:nvPr/>
          </p:nvSpPr>
          <p:spPr>
            <a:xfrm flipH="1">
              <a:off x="1037372" y="3243969"/>
              <a:ext cx="1767626" cy="153888"/>
            </a:xfrm>
            <a:prstGeom prst="rect">
              <a:avLst/>
            </a:prstGeom>
            <a:noFill/>
          </p:spPr>
          <p:txBody>
            <a:bodyPr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all" spc="20" normalizeH="0" baseline="0" noProof="0" dirty="0" err="1">
                  <a:ln>
                    <a:noFill/>
                  </a:ln>
                  <a:solidFill>
                    <a:srgbClr val="4B5050"/>
                  </a:solidFill>
                  <a:effectLst/>
                  <a:uLnTx/>
                  <a:uFillTx/>
                  <a:latin typeface="Lato" panose="020F0502020204030203" pitchFamily="34" charset="0"/>
                  <a:ea typeface="+mn-ea"/>
                  <a:cs typeface="+mn-cs"/>
                </a:rPr>
                <a:t>Secreto</a:t>
              </a:r>
              <a:r>
                <a:rPr kumimoji="0" lang="en-US" sz="1000" b="1" i="0" u="none" strike="noStrike" kern="1200" cap="all" spc="20" normalizeH="0" baseline="0" noProof="0" dirty="0">
                  <a:ln>
                    <a:noFill/>
                  </a:ln>
                  <a:solidFill>
                    <a:srgbClr val="4B5050"/>
                  </a:solidFill>
                  <a:effectLst/>
                  <a:uLnTx/>
                  <a:uFillTx/>
                  <a:latin typeface="Lato" panose="020F0502020204030203" pitchFamily="34" charset="0"/>
                  <a:ea typeface="+mn-ea"/>
                  <a:cs typeface="+mn-cs"/>
                </a:rPr>
                <a:t> industrial</a:t>
              </a:r>
            </a:p>
          </p:txBody>
        </p:sp>
        <p:grpSp>
          <p:nvGrpSpPr>
            <p:cNvPr id="69" name="Group 5">
              <a:extLst>
                <a:ext uri="{FF2B5EF4-FFF2-40B4-BE49-F238E27FC236}">
                  <a16:creationId xmlns:a16="http://schemas.microsoft.com/office/drawing/2014/main" xmlns="" id="{CB05E7ED-5CEB-664A-9F54-821EE0CFA6D0}"/>
                </a:ext>
              </a:extLst>
            </p:cNvPr>
            <p:cNvGrpSpPr/>
            <p:nvPr/>
          </p:nvGrpSpPr>
          <p:grpSpPr>
            <a:xfrm>
              <a:off x="3066912" y="3153871"/>
              <a:ext cx="288000" cy="288000"/>
              <a:chOff x="2947405" y="3036017"/>
              <a:chExt cx="312196" cy="309556"/>
            </a:xfrm>
          </p:grpSpPr>
          <p:sp>
            <p:nvSpPr>
              <p:cNvPr id="70" name="Freeform 106">
                <a:extLst>
                  <a:ext uri="{FF2B5EF4-FFF2-40B4-BE49-F238E27FC236}">
                    <a16:creationId xmlns:a16="http://schemas.microsoft.com/office/drawing/2014/main" xmlns="" id="{C9BAF07D-EBC4-F740-A7D8-7502AD1A2233}"/>
                  </a:ext>
                </a:extLst>
              </p:cNvPr>
              <p:cNvSpPr/>
              <p:nvPr/>
            </p:nvSpPr>
            <p:spPr>
              <a:xfrm>
                <a:off x="2947405" y="3036017"/>
                <a:ext cx="312196" cy="309556"/>
              </a:xfrm>
              <a:custGeom>
                <a:avLst/>
                <a:gdLst>
                  <a:gd name="connsiteX0" fmla="*/ 0 w 2143140"/>
                  <a:gd name="connsiteY0" fmla="*/ 1071569 h 2143138"/>
                  <a:gd name="connsiteX1" fmla="*/ 5165 w 2143140"/>
                  <a:gd name="connsiteY1" fmla="*/ 966534 h 2143138"/>
                  <a:gd name="connsiteX2" fmla="*/ 20585 w 2143140"/>
                  <a:gd name="connsiteY2" fmla="*/ 862517 h 2143138"/>
                  <a:gd name="connsiteX3" fmla="*/ 46142 w 2143140"/>
                  <a:gd name="connsiteY3" fmla="*/ 760514 h 2143138"/>
                  <a:gd name="connsiteX4" fmla="*/ 81568 w 2143140"/>
                  <a:gd name="connsiteY4" fmla="*/ 661501 h 2143138"/>
                  <a:gd name="connsiteX5" fmla="*/ 126531 w 2143140"/>
                  <a:gd name="connsiteY5" fmla="*/ 566431 h 2143138"/>
                  <a:gd name="connsiteX6" fmla="*/ 180592 w 2143140"/>
                  <a:gd name="connsiteY6" fmla="*/ 476237 h 2143138"/>
                  <a:gd name="connsiteX7" fmla="*/ 243236 w 2143140"/>
                  <a:gd name="connsiteY7" fmla="*/ 391776 h 2143138"/>
                  <a:gd name="connsiteX8" fmla="*/ 313856 w 2143140"/>
                  <a:gd name="connsiteY8" fmla="*/ 313855 h 2143138"/>
                  <a:gd name="connsiteX9" fmla="*/ 391777 w 2143140"/>
                  <a:gd name="connsiteY9" fmla="*/ 243235 h 2143138"/>
                  <a:gd name="connsiteX10" fmla="*/ 476238 w 2143140"/>
                  <a:gd name="connsiteY10" fmla="*/ 180591 h 2143138"/>
                  <a:gd name="connsiteX11" fmla="*/ 566432 w 2143140"/>
                  <a:gd name="connsiteY11" fmla="*/ 126531 h 2143138"/>
                  <a:gd name="connsiteX12" fmla="*/ 661502 w 2143140"/>
                  <a:gd name="connsiteY12" fmla="*/ 81568 h 2143138"/>
                  <a:gd name="connsiteX13" fmla="*/ 760515 w 2143140"/>
                  <a:gd name="connsiteY13" fmla="*/ 46142 h 2143138"/>
                  <a:gd name="connsiteX14" fmla="*/ 862517 w 2143140"/>
                  <a:gd name="connsiteY14" fmla="*/ 20585 h 2143138"/>
                  <a:gd name="connsiteX15" fmla="*/ 966535 w 2143140"/>
                  <a:gd name="connsiteY15" fmla="*/ 5165 h 2143138"/>
                  <a:gd name="connsiteX16" fmla="*/ 1071570 w 2143140"/>
                  <a:gd name="connsiteY16" fmla="*/ 0 h 2143138"/>
                  <a:gd name="connsiteX17" fmla="*/ 1176605 w 2143140"/>
                  <a:gd name="connsiteY17" fmla="*/ 5165 h 2143138"/>
                  <a:gd name="connsiteX18" fmla="*/ 1280623 w 2143140"/>
                  <a:gd name="connsiteY18" fmla="*/ 20585 h 2143138"/>
                  <a:gd name="connsiteX19" fmla="*/ 1382625 w 2143140"/>
                  <a:gd name="connsiteY19" fmla="*/ 46142 h 2143138"/>
                  <a:gd name="connsiteX20" fmla="*/ 1481638 w 2143140"/>
                  <a:gd name="connsiteY20" fmla="*/ 81568 h 2143138"/>
                  <a:gd name="connsiteX21" fmla="*/ 1576708 w 2143140"/>
                  <a:gd name="connsiteY21" fmla="*/ 126531 h 2143138"/>
                  <a:gd name="connsiteX22" fmla="*/ 1666902 w 2143140"/>
                  <a:gd name="connsiteY22" fmla="*/ 180591 h 2143138"/>
                  <a:gd name="connsiteX23" fmla="*/ 1751363 w 2143140"/>
                  <a:gd name="connsiteY23" fmla="*/ 243235 h 2143138"/>
                  <a:gd name="connsiteX24" fmla="*/ 1829284 w 2143140"/>
                  <a:gd name="connsiteY24" fmla="*/ 313855 h 2143138"/>
                  <a:gd name="connsiteX25" fmla="*/ 1899904 w 2143140"/>
                  <a:gd name="connsiteY25" fmla="*/ 391776 h 2143138"/>
                  <a:gd name="connsiteX26" fmla="*/ 1962548 w 2143140"/>
                  <a:gd name="connsiteY26" fmla="*/ 476237 h 2143138"/>
                  <a:gd name="connsiteX27" fmla="*/ 2016609 w 2143140"/>
                  <a:gd name="connsiteY27" fmla="*/ 566431 h 2143138"/>
                  <a:gd name="connsiteX28" fmla="*/ 2061572 w 2143140"/>
                  <a:gd name="connsiteY28" fmla="*/ 661501 h 2143138"/>
                  <a:gd name="connsiteX29" fmla="*/ 2096998 w 2143140"/>
                  <a:gd name="connsiteY29" fmla="*/ 760514 h 2143138"/>
                  <a:gd name="connsiteX30" fmla="*/ 2122555 w 2143140"/>
                  <a:gd name="connsiteY30" fmla="*/ 862517 h 2143138"/>
                  <a:gd name="connsiteX31" fmla="*/ 2137975 w 2143140"/>
                  <a:gd name="connsiteY31" fmla="*/ 966534 h 2143138"/>
                  <a:gd name="connsiteX32" fmla="*/ 2143140 w 2143140"/>
                  <a:gd name="connsiteY32" fmla="*/ 1071569 h 2143138"/>
                  <a:gd name="connsiteX33" fmla="*/ 2137975 w 2143140"/>
                  <a:gd name="connsiteY33" fmla="*/ 1176604 h 2143138"/>
                  <a:gd name="connsiteX34" fmla="*/ 2122555 w 2143140"/>
                  <a:gd name="connsiteY34" fmla="*/ 1280621 h 2143138"/>
                  <a:gd name="connsiteX35" fmla="*/ 2096998 w 2143140"/>
                  <a:gd name="connsiteY35" fmla="*/ 1382624 h 2143138"/>
                  <a:gd name="connsiteX36" fmla="*/ 2061572 w 2143140"/>
                  <a:gd name="connsiteY36" fmla="*/ 1481637 h 2143138"/>
                  <a:gd name="connsiteX37" fmla="*/ 2016609 w 2143140"/>
                  <a:gd name="connsiteY37" fmla="*/ 1576707 h 2143138"/>
                  <a:gd name="connsiteX38" fmla="*/ 1962548 w 2143140"/>
                  <a:gd name="connsiteY38" fmla="*/ 1666901 h 2143138"/>
                  <a:gd name="connsiteX39" fmla="*/ 1899904 w 2143140"/>
                  <a:gd name="connsiteY39" fmla="*/ 1751362 h 2143138"/>
                  <a:gd name="connsiteX40" fmla="*/ 1829284 w 2143140"/>
                  <a:gd name="connsiteY40" fmla="*/ 1829283 h 2143138"/>
                  <a:gd name="connsiteX41" fmla="*/ 1751363 w 2143140"/>
                  <a:gd name="connsiteY41" fmla="*/ 1899903 h 2143138"/>
                  <a:gd name="connsiteX42" fmla="*/ 1666902 w 2143140"/>
                  <a:gd name="connsiteY42" fmla="*/ 1962547 h 2143138"/>
                  <a:gd name="connsiteX43" fmla="*/ 1576708 w 2143140"/>
                  <a:gd name="connsiteY43" fmla="*/ 2016607 h 2143138"/>
                  <a:gd name="connsiteX44" fmla="*/ 1481638 w 2143140"/>
                  <a:gd name="connsiteY44" fmla="*/ 2061570 h 2143138"/>
                  <a:gd name="connsiteX45" fmla="*/ 1382625 w 2143140"/>
                  <a:gd name="connsiteY45" fmla="*/ 2096996 h 2143138"/>
                  <a:gd name="connsiteX46" fmla="*/ 1280623 w 2143140"/>
                  <a:gd name="connsiteY46" fmla="*/ 2122553 h 2143138"/>
                  <a:gd name="connsiteX47" fmla="*/ 1176605 w 2143140"/>
                  <a:gd name="connsiteY47" fmla="*/ 2137973 h 2143138"/>
                  <a:gd name="connsiteX48" fmla="*/ 1071570 w 2143140"/>
                  <a:gd name="connsiteY48" fmla="*/ 2143138 h 2143138"/>
                  <a:gd name="connsiteX49" fmla="*/ 966535 w 2143140"/>
                  <a:gd name="connsiteY49" fmla="*/ 2137973 h 2143138"/>
                  <a:gd name="connsiteX50" fmla="*/ 862517 w 2143140"/>
                  <a:gd name="connsiteY50" fmla="*/ 2122553 h 2143138"/>
                  <a:gd name="connsiteX51" fmla="*/ 760515 w 2143140"/>
                  <a:gd name="connsiteY51" fmla="*/ 2096996 h 2143138"/>
                  <a:gd name="connsiteX52" fmla="*/ 661502 w 2143140"/>
                  <a:gd name="connsiteY52" fmla="*/ 2061570 h 2143138"/>
                  <a:gd name="connsiteX53" fmla="*/ 566432 w 2143140"/>
                  <a:gd name="connsiteY53" fmla="*/ 2016607 h 2143138"/>
                  <a:gd name="connsiteX54" fmla="*/ 476238 w 2143140"/>
                  <a:gd name="connsiteY54" fmla="*/ 1962547 h 2143138"/>
                  <a:gd name="connsiteX55" fmla="*/ 391777 w 2143140"/>
                  <a:gd name="connsiteY55" fmla="*/ 1899903 h 2143138"/>
                  <a:gd name="connsiteX56" fmla="*/ 313856 w 2143140"/>
                  <a:gd name="connsiteY56" fmla="*/ 1829283 h 2143138"/>
                  <a:gd name="connsiteX57" fmla="*/ 243236 w 2143140"/>
                  <a:gd name="connsiteY57" fmla="*/ 1751362 h 2143138"/>
                  <a:gd name="connsiteX58" fmla="*/ 180592 w 2143140"/>
                  <a:gd name="connsiteY58" fmla="*/ 1666901 h 2143138"/>
                  <a:gd name="connsiteX59" fmla="*/ 126531 w 2143140"/>
                  <a:gd name="connsiteY59" fmla="*/ 1576707 h 2143138"/>
                  <a:gd name="connsiteX60" fmla="*/ 81568 w 2143140"/>
                  <a:gd name="connsiteY60" fmla="*/ 1481637 h 2143138"/>
                  <a:gd name="connsiteX61" fmla="*/ 46142 w 2143140"/>
                  <a:gd name="connsiteY61" fmla="*/ 1382624 h 2143138"/>
                  <a:gd name="connsiteX62" fmla="*/ 20585 w 2143140"/>
                  <a:gd name="connsiteY62" fmla="*/ 1280621 h 2143138"/>
                  <a:gd name="connsiteX63" fmla="*/ 5165 w 2143140"/>
                  <a:gd name="connsiteY63" fmla="*/ 1176604 h 2143138"/>
                  <a:gd name="connsiteX64" fmla="*/ 0 w 2143140"/>
                  <a:gd name="connsiteY64" fmla="*/ 1071569 h 21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3140" h="2143138">
                    <a:moveTo>
                      <a:pt x="0" y="1071569"/>
                    </a:moveTo>
                    <a:lnTo>
                      <a:pt x="5165" y="966534"/>
                    </a:lnTo>
                    <a:lnTo>
                      <a:pt x="20585" y="862517"/>
                    </a:lnTo>
                    <a:lnTo>
                      <a:pt x="46142" y="760514"/>
                    </a:lnTo>
                    <a:lnTo>
                      <a:pt x="81568" y="661501"/>
                    </a:lnTo>
                    <a:lnTo>
                      <a:pt x="126531" y="566431"/>
                    </a:lnTo>
                    <a:lnTo>
                      <a:pt x="180592" y="476237"/>
                    </a:lnTo>
                    <a:lnTo>
                      <a:pt x="243236" y="391776"/>
                    </a:lnTo>
                    <a:lnTo>
                      <a:pt x="313856" y="313855"/>
                    </a:lnTo>
                    <a:lnTo>
                      <a:pt x="391777" y="243235"/>
                    </a:lnTo>
                    <a:lnTo>
                      <a:pt x="476238" y="180591"/>
                    </a:lnTo>
                    <a:lnTo>
                      <a:pt x="566432" y="126531"/>
                    </a:lnTo>
                    <a:lnTo>
                      <a:pt x="661502" y="81568"/>
                    </a:lnTo>
                    <a:lnTo>
                      <a:pt x="760515" y="46142"/>
                    </a:lnTo>
                    <a:lnTo>
                      <a:pt x="862517" y="20585"/>
                    </a:lnTo>
                    <a:lnTo>
                      <a:pt x="966535" y="5165"/>
                    </a:lnTo>
                    <a:lnTo>
                      <a:pt x="1071570" y="0"/>
                    </a:lnTo>
                    <a:lnTo>
                      <a:pt x="1176605" y="5165"/>
                    </a:lnTo>
                    <a:lnTo>
                      <a:pt x="1280623" y="20585"/>
                    </a:lnTo>
                    <a:lnTo>
                      <a:pt x="1382625" y="46142"/>
                    </a:lnTo>
                    <a:lnTo>
                      <a:pt x="1481638" y="81568"/>
                    </a:lnTo>
                    <a:lnTo>
                      <a:pt x="1576708" y="126531"/>
                    </a:lnTo>
                    <a:lnTo>
                      <a:pt x="1666902" y="180591"/>
                    </a:lnTo>
                    <a:lnTo>
                      <a:pt x="1751363" y="243235"/>
                    </a:lnTo>
                    <a:lnTo>
                      <a:pt x="1829284" y="313855"/>
                    </a:lnTo>
                    <a:lnTo>
                      <a:pt x="1899904" y="391776"/>
                    </a:lnTo>
                    <a:lnTo>
                      <a:pt x="1962548" y="476237"/>
                    </a:lnTo>
                    <a:lnTo>
                      <a:pt x="2016609" y="566431"/>
                    </a:lnTo>
                    <a:lnTo>
                      <a:pt x="2061572" y="661501"/>
                    </a:lnTo>
                    <a:lnTo>
                      <a:pt x="2096998" y="760514"/>
                    </a:lnTo>
                    <a:lnTo>
                      <a:pt x="2122555" y="862517"/>
                    </a:lnTo>
                    <a:lnTo>
                      <a:pt x="2137975" y="966534"/>
                    </a:lnTo>
                    <a:lnTo>
                      <a:pt x="2143140" y="1071569"/>
                    </a:lnTo>
                    <a:lnTo>
                      <a:pt x="2137975" y="1176604"/>
                    </a:lnTo>
                    <a:lnTo>
                      <a:pt x="2122555" y="1280621"/>
                    </a:lnTo>
                    <a:lnTo>
                      <a:pt x="2096998" y="1382624"/>
                    </a:lnTo>
                    <a:lnTo>
                      <a:pt x="2061572" y="1481637"/>
                    </a:lnTo>
                    <a:lnTo>
                      <a:pt x="2016609" y="1576707"/>
                    </a:lnTo>
                    <a:lnTo>
                      <a:pt x="1962548" y="1666901"/>
                    </a:lnTo>
                    <a:lnTo>
                      <a:pt x="1899904" y="1751362"/>
                    </a:lnTo>
                    <a:lnTo>
                      <a:pt x="1829284" y="1829283"/>
                    </a:lnTo>
                    <a:lnTo>
                      <a:pt x="1751363" y="1899903"/>
                    </a:lnTo>
                    <a:lnTo>
                      <a:pt x="1666902" y="1962547"/>
                    </a:lnTo>
                    <a:lnTo>
                      <a:pt x="1576708" y="2016607"/>
                    </a:lnTo>
                    <a:lnTo>
                      <a:pt x="1481638" y="2061570"/>
                    </a:lnTo>
                    <a:lnTo>
                      <a:pt x="1382625" y="2096996"/>
                    </a:lnTo>
                    <a:lnTo>
                      <a:pt x="1280623" y="2122553"/>
                    </a:lnTo>
                    <a:lnTo>
                      <a:pt x="1176605" y="2137973"/>
                    </a:lnTo>
                    <a:lnTo>
                      <a:pt x="1071570" y="2143138"/>
                    </a:lnTo>
                    <a:lnTo>
                      <a:pt x="966535" y="2137973"/>
                    </a:lnTo>
                    <a:lnTo>
                      <a:pt x="862517" y="2122553"/>
                    </a:lnTo>
                    <a:lnTo>
                      <a:pt x="760515" y="2096996"/>
                    </a:lnTo>
                    <a:lnTo>
                      <a:pt x="661502" y="2061570"/>
                    </a:lnTo>
                    <a:lnTo>
                      <a:pt x="566432" y="2016607"/>
                    </a:lnTo>
                    <a:lnTo>
                      <a:pt x="476238" y="1962547"/>
                    </a:lnTo>
                    <a:lnTo>
                      <a:pt x="391777" y="1899903"/>
                    </a:lnTo>
                    <a:lnTo>
                      <a:pt x="313856" y="1829283"/>
                    </a:lnTo>
                    <a:lnTo>
                      <a:pt x="243236" y="1751362"/>
                    </a:lnTo>
                    <a:lnTo>
                      <a:pt x="180592" y="1666901"/>
                    </a:lnTo>
                    <a:lnTo>
                      <a:pt x="126531" y="1576707"/>
                    </a:lnTo>
                    <a:lnTo>
                      <a:pt x="81568" y="1481637"/>
                    </a:lnTo>
                    <a:lnTo>
                      <a:pt x="46142" y="1382624"/>
                    </a:lnTo>
                    <a:lnTo>
                      <a:pt x="20585" y="1280621"/>
                    </a:lnTo>
                    <a:lnTo>
                      <a:pt x="5165" y="1176604"/>
                    </a:lnTo>
                    <a:lnTo>
                      <a:pt x="0" y="1071569"/>
                    </a:lnTo>
                    <a:close/>
                  </a:path>
                </a:pathLst>
              </a:cu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1" name="TextBox 179">
                <a:extLst>
                  <a:ext uri="{FF2B5EF4-FFF2-40B4-BE49-F238E27FC236}">
                    <a16:creationId xmlns:a16="http://schemas.microsoft.com/office/drawing/2014/main" xmlns="" id="{91612317-1FDE-0C4D-AA77-2A53CA9510D1}"/>
                  </a:ext>
                </a:extLst>
              </p:cNvPr>
              <p:cNvSpPr txBox="1"/>
              <p:nvPr/>
            </p:nvSpPr>
            <p:spPr>
              <a:xfrm>
                <a:off x="2963092" y="3088021"/>
                <a:ext cx="280804" cy="245249"/>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20" normalizeH="0" baseline="0" noProof="0" dirty="0">
                    <a:ln>
                      <a:noFill/>
                    </a:ln>
                    <a:solidFill>
                      <a:prstClr val="white"/>
                    </a:solidFill>
                    <a:effectLst/>
                    <a:uLnTx/>
                    <a:uFillTx/>
                    <a:latin typeface="Lato" panose="020F0502020204030203" pitchFamily="34" charset="0"/>
                    <a:ea typeface="+mn-ea"/>
                    <a:cs typeface="+mn-cs"/>
                  </a:rPr>
                  <a:t>5</a:t>
                </a:r>
              </a:p>
            </p:txBody>
          </p:sp>
        </p:grpSp>
      </p:grpSp>
      <p:grpSp>
        <p:nvGrpSpPr>
          <p:cNvPr id="45" name="Group 73">
            <a:extLst>
              <a:ext uri="{FF2B5EF4-FFF2-40B4-BE49-F238E27FC236}">
                <a16:creationId xmlns:a16="http://schemas.microsoft.com/office/drawing/2014/main" xmlns="" id="{975339F7-63EF-A34E-9BF6-AF63696BDE5A}"/>
              </a:ext>
            </a:extLst>
          </p:cNvPr>
          <p:cNvGrpSpPr/>
          <p:nvPr/>
        </p:nvGrpSpPr>
        <p:grpSpPr>
          <a:xfrm>
            <a:off x="3743139" y="1803608"/>
            <a:ext cx="1633904" cy="2715622"/>
            <a:chOff x="3682206" y="2025234"/>
            <a:chExt cx="1779588" cy="2957754"/>
          </a:xfrm>
        </p:grpSpPr>
        <p:grpSp>
          <p:nvGrpSpPr>
            <p:cNvPr id="46" name="Group 64">
              <a:extLst>
                <a:ext uri="{FF2B5EF4-FFF2-40B4-BE49-F238E27FC236}">
                  <a16:creationId xmlns:a16="http://schemas.microsoft.com/office/drawing/2014/main" xmlns="" id="{33EA173E-C6F9-AA41-BF4D-C50B5AE13B08}"/>
                </a:ext>
              </a:extLst>
            </p:cNvPr>
            <p:cNvGrpSpPr/>
            <p:nvPr/>
          </p:nvGrpSpPr>
          <p:grpSpPr>
            <a:xfrm>
              <a:off x="4427079" y="3766223"/>
              <a:ext cx="289843" cy="1216765"/>
              <a:chOff x="4414528" y="3663315"/>
              <a:chExt cx="314943" cy="1322136"/>
            </a:xfrm>
          </p:grpSpPr>
          <p:sp>
            <p:nvSpPr>
              <p:cNvPr id="49" name="Freeform 62">
                <a:extLst>
                  <a:ext uri="{FF2B5EF4-FFF2-40B4-BE49-F238E27FC236}">
                    <a16:creationId xmlns:a16="http://schemas.microsoft.com/office/drawing/2014/main" xmlns="" id="{97F62823-3D7F-8449-84FF-CD1D6E84749A}"/>
                  </a:ext>
                </a:extLst>
              </p:cNvPr>
              <p:cNvSpPr/>
              <p:nvPr/>
            </p:nvSpPr>
            <p:spPr>
              <a:xfrm>
                <a:off x="4414528" y="3663315"/>
                <a:ext cx="314943" cy="1322136"/>
              </a:xfrm>
              <a:custGeom>
                <a:avLst/>
                <a:gdLst>
                  <a:gd name="connsiteX0" fmla="*/ 70702 w 314943"/>
                  <a:gd name="connsiteY0" fmla="*/ 0 h 1322136"/>
                  <a:gd name="connsiteX1" fmla="*/ 244242 w 314943"/>
                  <a:gd name="connsiteY1" fmla="*/ 0 h 1322136"/>
                  <a:gd name="connsiteX2" fmla="*/ 244242 w 314943"/>
                  <a:gd name="connsiteY2" fmla="*/ 518712 h 1322136"/>
                  <a:gd name="connsiteX3" fmla="*/ 262452 w 314943"/>
                  <a:gd name="connsiteY3" fmla="*/ 518712 h 1322136"/>
                  <a:gd name="connsiteX4" fmla="*/ 314943 w 314943"/>
                  <a:gd name="connsiteY4" fmla="*/ 571203 h 1322136"/>
                  <a:gd name="connsiteX5" fmla="*/ 314943 w 314943"/>
                  <a:gd name="connsiteY5" fmla="*/ 1269645 h 1322136"/>
                  <a:gd name="connsiteX6" fmla="*/ 262452 w 314943"/>
                  <a:gd name="connsiteY6" fmla="*/ 1322136 h 1322136"/>
                  <a:gd name="connsiteX7" fmla="*/ 52491 w 314943"/>
                  <a:gd name="connsiteY7" fmla="*/ 1322136 h 1322136"/>
                  <a:gd name="connsiteX8" fmla="*/ 0 w 314943"/>
                  <a:gd name="connsiteY8" fmla="*/ 1269645 h 1322136"/>
                  <a:gd name="connsiteX9" fmla="*/ 0 w 314943"/>
                  <a:gd name="connsiteY9" fmla="*/ 571203 h 1322136"/>
                  <a:gd name="connsiteX10" fmla="*/ 52491 w 314943"/>
                  <a:gd name="connsiteY10" fmla="*/ 518712 h 1322136"/>
                  <a:gd name="connsiteX11" fmla="*/ 70702 w 314943"/>
                  <a:gd name="connsiteY11" fmla="*/ 518712 h 132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943" h="1322136">
                    <a:moveTo>
                      <a:pt x="70702" y="0"/>
                    </a:moveTo>
                    <a:lnTo>
                      <a:pt x="244242" y="0"/>
                    </a:lnTo>
                    <a:lnTo>
                      <a:pt x="244242" y="518712"/>
                    </a:lnTo>
                    <a:lnTo>
                      <a:pt x="262452" y="518712"/>
                    </a:lnTo>
                    <a:cubicBezTo>
                      <a:pt x="291443" y="518712"/>
                      <a:pt x="314943" y="542212"/>
                      <a:pt x="314943" y="571203"/>
                    </a:cubicBezTo>
                    <a:lnTo>
                      <a:pt x="314943" y="1269645"/>
                    </a:lnTo>
                    <a:cubicBezTo>
                      <a:pt x="314943" y="1298636"/>
                      <a:pt x="291443" y="1322136"/>
                      <a:pt x="262452" y="1322136"/>
                    </a:cubicBezTo>
                    <a:lnTo>
                      <a:pt x="52491" y="1322136"/>
                    </a:lnTo>
                    <a:cubicBezTo>
                      <a:pt x="23501" y="1322136"/>
                      <a:pt x="0" y="1298636"/>
                      <a:pt x="0" y="1269645"/>
                    </a:cubicBezTo>
                    <a:lnTo>
                      <a:pt x="0" y="571203"/>
                    </a:lnTo>
                    <a:cubicBezTo>
                      <a:pt x="0" y="542212"/>
                      <a:pt x="23501" y="518712"/>
                      <a:pt x="52491" y="518712"/>
                    </a:cubicBezTo>
                    <a:lnTo>
                      <a:pt x="70702" y="51871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5">
                <a:extLst>
                  <a:ext uri="{FF2B5EF4-FFF2-40B4-BE49-F238E27FC236}">
                    <a16:creationId xmlns:a16="http://schemas.microsoft.com/office/drawing/2014/main" xmlns="" id="{CAB105DF-72CB-E04B-B8F1-BD11E96D89B2}"/>
                  </a:ext>
                </a:extLst>
              </p:cNvPr>
              <p:cNvSpPr/>
              <p:nvPr/>
            </p:nvSpPr>
            <p:spPr>
              <a:xfrm>
                <a:off x="4415813" y="4295607"/>
                <a:ext cx="312372" cy="57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6">
                <a:extLst>
                  <a:ext uri="{FF2B5EF4-FFF2-40B4-BE49-F238E27FC236}">
                    <a16:creationId xmlns:a16="http://schemas.microsoft.com/office/drawing/2014/main" xmlns="" id="{4CE42AD5-7AF2-8347-B41F-630CC615642B}"/>
                  </a:ext>
                </a:extLst>
              </p:cNvPr>
              <p:cNvSpPr/>
              <p:nvPr/>
            </p:nvSpPr>
            <p:spPr>
              <a:xfrm>
                <a:off x="4415813" y="4828487"/>
                <a:ext cx="312372" cy="57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8" name="Freeform 41">
              <a:extLst>
                <a:ext uri="{FF2B5EF4-FFF2-40B4-BE49-F238E27FC236}">
                  <a16:creationId xmlns:a16="http://schemas.microsoft.com/office/drawing/2014/main" xmlns="" id="{3DE9DDD2-4CA9-8145-AF9D-966AB1F0411B}"/>
                </a:ext>
              </a:extLst>
            </p:cNvPr>
            <p:cNvSpPr>
              <a:spLocks/>
            </p:cNvSpPr>
            <p:nvPr/>
          </p:nvSpPr>
          <p:spPr bwMode="auto">
            <a:xfrm>
              <a:off x="3682206" y="2025234"/>
              <a:ext cx="1779588" cy="1831808"/>
            </a:xfrm>
            <a:custGeom>
              <a:avLst/>
              <a:gdLst>
                <a:gd name="connsiteX0" fmla="*/ 703262 w 1406525"/>
                <a:gd name="connsiteY0" fmla="*/ 85725 h 1447800"/>
                <a:gd name="connsiteX1" fmla="*/ 87312 w 1406525"/>
                <a:gd name="connsiteY1" fmla="*/ 701675 h 1447800"/>
                <a:gd name="connsiteX2" fmla="*/ 703262 w 1406525"/>
                <a:gd name="connsiteY2" fmla="*/ 1317625 h 1447800"/>
                <a:gd name="connsiteX3" fmla="*/ 1319212 w 1406525"/>
                <a:gd name="connsiteY3" fmla="*/ 701675 h 1447800"/>
                <a:gd name="connsiteX4" fmla="*/ 703262 w 1406525"/>
                <a:gd name="connsiteY4" fmla="*/ 85725 h 1447800"/>
                <a:gd name="connsiteX5" fmla="*/ 702958 w 1406525"/>
                <a:gd name="connsiteY5" fmla="*/ 0 h 1447800"/>
                <a:gd name="connsiteX6" fmla="*/ 1406525 w 1406525"/>
                <a:gd name="connsiteY6" fmla="*/ 702001 h 1447800"/>
                <a:gd name="connsiteX7" fmla="*/ 938699 w 1406525"/>
                <a:gd name="connsiteY7" fmla="*/ 1363852 h 1447800"/>
                <a:gd name="connsiteX8" fmla="*/ 938699 w 1406525"/>
                <a:gd name="connsiteY8" fmla="*/ 1365677 h 1447800"/>
                <a:gd name="connsiteX9" fmla="*/ 709659 w 1406525"/>
                <a:gd name="connsiteY9" fmla="*/ 1447800 h 1447800"/>
                <a:gd name="connsiteX10" fmla="*/ 481228 w 1406525"/>
                <a:gd name="connsiteY10" fmla="*/ 1368110 h 1447800"/>
                <a:gd name="connsiteX11" fmla="*/ 0 w 1406525"/>
                <a:gd name="connsiteY11" fmla="*/ 702001 h 1447800"/>
                <a:gd name="connsiteX12" fmla="*/ 702958 w 1406525"/>
                <a:gd name="connsiteY12"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6525" h="1447800">
                  <a:moveTo>
                    <a:pt x="703262" y="85725"/>
                  </a:moveTo>
                  <a:cubicBezTo>
                    <a:pt x="363082" y="85725"/>
                    <a:pt x="87312" y="361495"/>
                    <a:pt x="87312" y="701675"/>
                  </a:cubicBezTo>
                  <a:cubicBezTo>
                    <a:pt x="87312" y="1041855"/>
                    <a:pt x="363082" y="1317625"/>
                    <a:pt x="703262" y="1317625"/>
                  </a:cubicBezTo>
                  <a:cubicBezTo>
                    <a:pt x="1043442" y="1317625"/>
                    <a:pt x="1319212" y="1041855"/>
                    <a:pt x="1319212" y="701675"/>
                  </a:cubicBezTo>
                  <a:cubicBezTo>
                    <a:pt x="1319212" y="361495"/>
                    <a:pt x="1043442" y="85725"/>
                    <a:pt x="703262" y="85725"/>
                  </a:cubicBezTo>
                  <a:close/>
                  <a:moveTo>
                    <a:pt x="702958" y="0"/>
                  </a:moveTo>
                  <a:cubicBezTo>
                    <a:pt x="1091595" y="0"/>
                    <a:pt x="1406525" y="313893"/>
                    <a:pt x="1406525" y="702001"/>
                  </a:cubicBezTo>
                  <a:cubicBezTo>
                    <a:pt x="1406525" y="1007377"/>
                    <a:pt x="1210988" y="1267129"/>
                    <a:pt x="938699" y="1363852"/>
                  </a:cubicBezTo>
                  <a:cubicBezTo>
                    <a:pt x="938699" y="1364460"/>
                    <a:pt x="938699" y="1365069"/>
                    <a:pt x="938699" y="1365677"/>
                  </a:cubicBezTo>
                  <a:cubicBezTo>
                    <a:pt x="938699" y="1410693"/>
                    <a:pt x="836362" y="1447800"/>
                    <a:pt x="709659" y="1447800"/>
                  </a:cubicBezTo>
                  <a:cubicBezTo>
                    <a:pt x="586001" y="1447800"/>
                    <a:pt x="485492" y="1412518"/>
                    <a:pt x="481228" y="1368110"/>
                  </a:cubicBezTo>
                  <a:cubicBezTo>
                    <a:pt x="201628" y="1275646"/>
                    <a:pt x="0" y="1012244"/>
                    <a:pt x="0" y="702001"/>
                  </a:cubicBezTo>
                  <a:cubicBezTo>
                    <a:pt x="0" y="313893"/>
                    <a:pt x="314930" y="0"/>
                    <a:pt x="702958" y="0"/>
                  </a:cubicBez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3" name="Grupo 112">
            <a:extLst>
              <a:ext uri="{FF2B5EF4-FFF2-40B4-BE49-F238E27FC236}">
                <a16:creationId xmlns:a16="http://schemas.microsoft.com/office/drawing/2014/main" xmlns="" id="{156AB0BB-9E06-844B-8D7D-6F6F1924FC3A}"/>
              </a:ext>
            </a:extLst>
          </p:cNvPr>
          <p:cNvGrpSpPr/>
          <p:nvPr/>
        </p:nvGrpSpPr>
        <p:grpSpPr>
          <a:xfrm>
            <a:off x="3829121" y="2108111"/>
            <a:ext cx="1351524" cy="774215"/>
            <a:chOff x="3829121" y="2108111"/>
            <a:chExt cx="1351524" cy="774215"/>
          </a:xfrm>
        </p:grpSpPr>
        <p:grpSp>
          <p:nvGrpSpPr>
            <p:cNvPr id="82" name="Group 42">
              <a:extLst>
                <a:ext uri="{FF2B5EF4-FFF2-40B4-BE49-F238E27FC236}">
                  <a16:creationId xmlns:a16="http://schemas.microsoft.com/office/drawing/2014/main" xmlns="" id="{139C1882-ABF8-2741-B489-5FB0F0F95FE2}"/>
                </a:ext>
              </a:extLst>
            </p:cNvPr>
            <p:cNvGrpSpPr/>
            <p:nvPr/>
          </p:nvGrpSpPr>
          <p:grpSpPr>
            <a:xfrm>
              <a:off x="4392289" y="2108111"/>
              <a:ext cx="381323" cy="381323"/>
              <a:chOff x="3962400" y="1149350"/>
              <a:chExt cx="406400" cy="406400"/>
            </a:xfrm>
            <a:solidFill>
              <a:schemeClr val="bg1"/>
            </a:solidFill>
          </p:grpSpPr>
          <p:sp>
            <p:nvSpPr>
              <p:cNvPr id="83" name="Freeform 240">
                <a:extLst>
                  <a:ext uri="{FF2B5EF4-FFF2-40B4-BE49-F238E27FC236}">
                    <a16:creationId xmlns:a16="http://schemas.microsoft.com/office/drawing/2014/main" xmlns="" id="{976A32F2-8CD6-D14E-B9D7-0D9F7FB1DEA3}"/>
                  </a:ext>
                </a:extLst>
              </p:cNvPr>
              <p:cNvSpPr>
                <a:spLocks noEditPoints="1"/>
              </p:cNvSpPr>
              <p:nvPr/>
            </p:nvSpPr>
            <p:spPr bwMode="auto">
              <a:xfrm>
                <a:off x="3962400" y="1149350"/>
                <a:ext cx="406400" cy="406400"/>
              </a:xfrm>
              <a:custGeom>
                <a:avLst/>
                <a:gdLst/>
                <a:ahLst/>
                <a:cxnLst>
                  <a:cxn ang="0">
                    <a:pos x="208" y="82"/>
                  </a:cxn>
                  <a:cxn ang="0">
                    <a:pos x="168" y="54"/>
                  </a:cxn>
                  <a:cxn ang="0">
                    <a:pos x="160" y="24"/>
                  </a:cxn>
                  <a:cxn ang="0">
                    <a:pos x="136" y="2"/>
                  </a:cxn>
                  <a:cxn ang="0">
                    <a:pos x="112" y="6"/>
                  </a:cxn>
                  <a:cxn ang="0">
                    <a:pos x="102" y="38"/>
                  </a:cxn>
                  <a:cxn ang="0">
                    <a:pos x="82" y="76"/>
                  </a:cxn>
                  <a:cxn ang="0">
                    <a:pos x="64" y="86"/>
                  </a:cxn>
                  <a:cxn ang="0">
                    <a:pos x="24" y="80"/>
                  </a:cxn>
                  <a:cxn ang="0">
                    <a:pos x="2" y="94"/>
                  </a:cxn>
                  <a:cxn ang="0">
                    <a:pos x="2" y="242"/>
                  </a:cxn>
                  <a:cxn ang="0">
                    <a:pos x="48" y="256"/>
                  </a:cxn>
                  <a:cxn ang="0">
                    <a:pos x="66" y="248"/>
                  </a:cxn>
                  <a:cxn ang="0">
                    <a:pos x="70" y="242"/>
                  </a:cxn>
                  <a:cxn ang="0">
                    <a:pos x="72" y="242"/>
                  </a:cxn>
                  <a:cxn ang="0">
                    <a:pos x="136" y="256"/>
                  </a:cxn>
                  <a:cxn ang="0">
                    <a:pos x="206" y="256"/>
                  </a:cxn>
                  <a:cxn ang="0">
                    <a:pos x="224" y="240"/>
                  </a:cxn>
                  <a:cxn ang="0">
                    <a:pos x="228" y="218"/>
                  </a:cxn>
                  <a:cxn ang="0">
                    <a:pos x="242" y="198"/>
                  </a:cxn>
                  <a:cxn ang="0">
                    <a:pos x="242" y="176"/>
                  </a:cxn>
                  <a:cxn ang="0">
                    <a:pos x="252" y="144"/>
                  </a:cxn>
                  <a:cxn ang="0">
                    <a:pos x="256" y="116"/>
                  </a:cxn>
                  <a:cxn ang="0">
                    <a:pos x="256" y="112"/>
                  </a:cxn>
                  <a:cxn ang="0">
                    <a:pos x="234" y="84"/>
                  </a:cxn>
                  <a:cxn ang="0">
                    <a:pos x="54" y="238"/>
                  </a:cxn>
                  <a:cxn ang="0">
                    <a:pos x="24" y="240"/>
                  </a:cxn>
                  <a:cxn ang="0">
                    <a:pos x="16" y="232"/>
                  </a:cxn>
                  <a:cxn ang="0">
                    <a:pos x="18" y="98"/>
                  </a:cxn>
                  <a:cxn ang="0">
                    <a:pos x="48" y="96"/>
                  </a:cxn>
                  <a:cxn ang="0">
                    <a:pos x="56" y="104"/>
                  </a:cxn>
                  <a:cxn ang="0">
                    <a:pos x="240" y="120"/>
                  </a:cxn>
                  <a:cxn ang="0">
                    <a:pos x="208" y="128"/>
                  </a:cxn>
                  <a:cxn ang="0">
                    <a:pos x="204" y="132"/>
                  </a:cxn>
                  <a:cxn ang="0">
                    <a:pos x="224" y="136"/>
                  </a:cxn>
                  <a:cxn ang="0">
                    <a:pos x="236" y="150"/>
                  </a:cxn>
                  <a:cxn ang="0">
                    <a:pos x="228" y="166"/>
                  </a:cxn>
                  <a:cxn ang="0">
                    <a:pos x="198" y="170"/>
                  </a:cxn>
                  <a:cxn ang="0">
                    <a:pos x="200" y="176"/>
                  </a:cxn>
                  <a:cxn ang="0">
                    <a:pos x="226" y="182"/>
                  </a:cxn>
                  <a:cxn ang="0">
                    <a:pos x="224" y="198"/>
                  </a:cxn>
                  <a:cxn ang="0">
                    <a:pos x="192" y="208"/>
                  </a:cxn>
                  <a:cxn ang="0">
                    <a:pos x="188" y="212"/>
                  </a:cxn>
                  <a:cxn ang="0">
                    <a:pos x="204" y="216"/>
                  </a:cxn>
                  <a:cxn ang="0">
                    <a:pos x="212" y="228"/>
                  </a:cxn>
                  <a:cxn ang="0">
                    <a:pos x="206" y="238"/>
                  </a:cxn>
                  <a:cxn ang="0">
                    <a:pos x="136" y="240"/>
                  </a:cxn>
                  <a:cxn ang="0">
                    <a:pos x="70" y="226"/>
                  </a:cxn>
                  <a:cxn ang="0">
                    <a:pos x="64" y="218"/>
                  </a:cxn>
                  <a:cxn ang="0">
                    <a:pos x="70" y="100"/>
                  </a:cxn>
                  <a:cxn ang="0">
                    <a:pos x="84" y="94"/>
                  </a:cxn>
                  <a:cxn ang="0">
                    <a:pos x="114" y="56"/>
                  </a:cxn>
                  <a:cxn ang="0">
                    <a:pos x="120" y="24"/>
                  </a:cxn>
                  <a:cxn ang="0">
                    <a:pos x="128" y="16"/>
                  </a:cxn>
                  <a:cxn ang="0">
                    <a:pos x="148" y="40"/>
                  </a:cxn>
                  <a:cxn ang="0">
                    <a:pos x="150" y="74"/>
                  </a:cxn>
                  <a:cxn ang="0">
                    <a:pos x="226" y="98"/>
                  </a:cxn>
                  <a:cxn ang="0">
                    <a:pos x="238" y="106"/>
                  </a:cxn>
                </a:cxnLst>
                <a:rect l="0" t="0" r="r" b="b"/>
                <a:pathLst>
                  <a:path w="256" h="256">
                    <a:moveTo>
                      <a:pt x="234" y="84"/>
                    </a:moveTo>
                    <a:lnTo>
                      <a:pt x="234" y="84"/>
                    </a:lnTo>
                    <a:lnTo>
                      <a:pt x="224" y="82"/>
                    </a:lnTo>
                    <a:lnTo>
                      <a:pt x="208" y="82"/>
                    </a:lnTo>
                    <a:lnTo>
                      <a:pt x="166" y="80"/>
                    </a:lnTo>
                    <a:lnTo>
                      <a:pt x="166" y="80"/>
                    </a:lnTo>
                    <a:lnTo>
                      <a:pt x="168" y="68"/>
                    </a:lnTo>
                    <a:lnTo>
                      <a:pt x="168" y="54"/>
                    </a:lnTo>
                    <a:lnTo>
                      <a:pt x="168" y="54"/>
                    </a:lnTo>
                    <a:lnTo>
                      <a:pt x="166" y="44"/>
                    </a:lnTo>
                    <a:lnTo>
                      <a:pt x="164" y="34"/>
                    </a:lnTo>
                    <a:lnTo>
                      <a:pt x="160" y="24"/>
                    </a:lnTo>
                    <a:lnTo>
                      <a:pt x="154" y="16"/>
                    </a:lnTo>
                    <a:lnTo>
                      <a:pt x="148" y="10"/>
                    </a:lnTo>
                    <a:lnTo>
                      <a:pt x="142" y="4"/>
                    </a:lnTo>
                    <a:lnTo>
                      <a:pt x="136" y="2"/>
                    </a:lnTo>
                    <a:lnTo>
                      <a:pt x="128" y="0"/>
                    </a:lnTo>
                    <a:lnTo>
                      <a:pt x="128" y="0"/>
                    </a:lnTo>
                    <a:lnTo>
                      <a:pt x="118" y="2"/>
                    </a:lnTo>
                    <a:lnTo>
                      <a:pt x="112" y="6"/>
                    </a:lnTo>
                    <a:lnTo>
                      <a:pt x="106" y="14"/>
                    </a:lnTo>
                    <a:lnTo>
                      <a:pt x="104" y="24"/>
                    </a:lnTo>
                    <a:lnTo>
                      <a:pt x="104" y="24"/>
                    </a:lnTo>
                    <a:lnTo>
                      <a:pt x="102" y="38"/>
                    </a:lnTo>
                    <a:lnTo>
                      <a:pt x="98" y="54"/>
                    </a:lnTo>
                    <a:lnTo>
                      <a:pt x="94" y="62"/>
                    </a:lnTo>
                    <a:lnTo>
                      <a:pt x="88" y="70"/>
                    </a:lnTo>
                    <a:lnTo>
                      <a:pt x="82" y="76"/>
                    </a:lnTo>
                    <a:lnTo>
                      <a:pt x="72" y="82"/>
                    </a:lnTo>
                    <a:lnTo>
                      <a:pt x="72" y="82"/>
                    </a:lnTo>
                    <a:lnTo>
                      <a:pt x="64" y="86"/>
                    </a:lnTo>
                    <a:lnTo>
                      <a:pt x="64" y="86"/>
                    </a:lnTo>
                    <a:lnTo>
                      <a:pt x="64" y="86"/>
                    </a:lnTo>
                    <a:lnTo>
                      <a:pt x="56" y="82"/>
                    </a:lnTo>
                    <a:lnTo>
                      <a:pt x="48" y="80"/>
                    </a:lnTo>
                    <a:lnTo>
                      <a:pt x="24" y="80"/>
                    </a:lnTo>
                    <a:lnTo>
                      <a:pt x="24" y="80"/>
                    </a:lnTo>
                    <a:lnTo>
                      <a:pt x="14" y="82"/>
                    </a:lnTo>
                    <a:lnTo>
                      <a:pt x="8" y="88"/>
                    </a:lnTo>
                    <a:lnTo>
                      <a:pt x="2" y="94"/>
                    </a:lnTo>
                    <a:lnTo>
                      <a:pt x="0" y="104"/>
                    </a:lnTo>
                    <a:lnTo>
                      <a:pt x="0" y="232"/>
                    </a:lnTo>
                    <a:lnTo>
                      <a:pt x="0" y="232"/>
                    </a:lnTo>
                    <a:lnTo>
                      <a:pt x="2" y="242"/>
                    </a:lnTo>
                    <a:lnTo>
                      <a:pt x="8" y="248"/>
                    </a:lnTo>
                    <a:lnTo>
                      <a:pt x="14" y="254"/>
                    </a:lnTo>
                    <a:lnTo>
                      <a:pt x="24" y="256"/>
                    </a:lnTo>
                    <a:lnTo>
                      <a:pt x="48" y="256"/>
                    </a:lnTo>
                    <a:lnTo>
                      <a:pt x="48" y="256"/>
                    </a:lnTo>
                    <a:lnTo>
                      <a:pt x="54" y="254"/>
                    </a:lnTo>
                    <a:lnTo>
                      <a:pt x="60" y="252"/>
                    </a:lnTo>
                    <a:lnTo>
                      <a:pt x="66" y="248"/>
                    </a:lnTo>
                    <a:lnTo>
                      <a:pt x="70" y="242"/>
                    </a:lnTo>
                    <a:lnTo>
                      <a:pt x="70" y="242"/>
                    </a:lnTo>
                    <a:lnTo>
                      <a:pt x="70" y="242"/>
                    </a:lnTo>
                    <a:lnTo>
                      <a:pt x="70" y="242"/>
                    </a:lnTo>
                    <a:lnTo>
                      <a:pt x="72" y="242"/>
                    </a:lnTo>
                    <a:lnTo>
                      <a:pt x="72" y="242"/>
                    </a:lnTo>
                    <a:lnTo>
                      <a:pt x="72" y="242"/>
                    </a:lnTo>
                    <a:lnTo>
                      <a:pt x="72" y="242"/>
                    </a:lnTo>
                    <a:lnTo>
                      <a:pt x="104" y="250"/>
                    </a:lnTo>
                    <a:lnTo>
                      <a:pt x="104" y="250"/>
                    </a:lnTo>
                    <a:lnTo>
                      <a:pt x="122" y="254"/>
                    </a:lnTo>
                    <a:lnTo>
                      <a:pt x="136" y="256"/>
                    </a:lnTo>
                    <a:lnTo>
                      <a:pt x="152" y="256"/>
                    </a:lnTo>
                    <a:lnTo>
                      <a:pt x="196" y="256"/>
                    </a:lnTo>
                    <a:lnTo>
                      <a:pt x="196" y="256"/>
                    </a:lnTo>
                    <a:lnTo>
                      <a:pt x="206" y="256"/>
                    </a:lnTo>
                    <a:lnTo>
                      <a:pt x="214" y="252"/>
                    </a:lnTo>
                    <a:lnTo>
                      <a:pt x="220" y="248"/>
                    </a:lnTo>
                    <a:lnTo>
                      <a:pt x="224" y="240"/>
                    </a:lnTo>
                    <a:lnTo>
                      <a:pt x="224" y="240"/>
                    </a:lnTo>
                    <a:lnTo>
                      <a:pt x="228" y="232"/>
                    </a:lnTo>
                    <a:lnTo>
                      <a:pt x="228" y="232"/>
                    </a:lnTo>
                    <a:lnTo>
                      <a:pt x="230" y="226"/>
                    </a:lnTo>
                    <a:lnTo>
                      <a:pt x="228" y="218"/>
                    </a:lnTo>
                    <a:lnTo>
                      <a:pt x="228" y="218"/>
                    </a:lnTo>
                    <a:lnTo>
                      <a:pt x="234" y="212"/>
                    </a:lnTo>
                    <a:lnTo>
                      <a:pt x="238" y="208"/>
                    </a:lnTo>
                    <a:lnTo>
                      <a:pt x="242" y="198"/>
                    </a:lnTo>
                    <a:lnTo>
                      <a:pt x="242" y="198"/>
                    </a:lnTo>
                    <a:lnTo>
                      <a:pt x="244" y="184"/>
                    </a:lnTo>
                    <a:lnTo>
                      <a:pt x="242" y="176"/>
                    </a:lnTo>
                    <a:lnTo>
                      <a:pt x="242" y="176"/>
                    </a:lnTo>
                    <a:lnTo>
                      <a:pt x="248" y="166"/>
                    </a:lnTo>
                    <a:lnTo>
                      <a:pt x="252" y="154"/>
                    </a:lnTo>
                    <a:lnTo>
                      <a:pt x="252" y="154"/>
                    </a:lnTo>
                    <a:lnTo>
                      <a:pt x="252" y="144"/>
                    </a:lnTo>
                    <a:lnTo>
                      <a:pt x="248" y="134"/>
                    </a:lnTo>
                    <a:lnTo>
                      <a:pt x="248" y="134"/>
                    </a:lnTo>
                    <a:lnTo>
                      <a:pt x="254" y="126"/>
                    </a:lnTo>
                    <a:lnTo>
                      <a:pt x="256" y="116"/>
                    </a:lnTo>
                    <a:lnTo>
                      <a:pt x="256" y="116"/>
                    </a:lnTo>
                    <a:lnTo>
                      <a:pt x="256" y="116"/>
                    </a:lnTo>
                    <a:lnTo>
                      <a:pt x="256" y="112"/>
                    </a:lnTo>
                    <a:lnTo>
                      <a:pt x="256" y="112"/>
                    </a:lnTo>
                    <a:lnTo>
                      <a:pt x="254" y="104"/>
                    </a:lnTo>
                    <a:lnTo>
                      <a:pt x="250" y="96"/>
                    </a:lnTo>
                    <a:lnTo>
                      <a:pt x="244" y="88"/>
                    </a:lnTo>
                    <a:lnTo>
                      <a:pt x="234" y="84"/>
                    </a:lnTo>
                    <a:close/>
                    <a:moveTo>
                      <a:pt x="56" y="232"/>
                    </a:moveTo>
                    <a:lnTo>
                      <a:pt x="56" y="232"/>
                    </a:lnTo>
                    <a:lnTo>
                      <a:pt x="56" y="236"/>
                    </a:lnTo>
                    <a:lnTo>
                      <a:pt x="54" y="238"/>
                    </a:lnTo>
                    <a:lnTo>
                      <a:pt x="52" y="240"/>
                    </a:lnTo>
                    <a:lnTo>
                      <a:pt x="48" y="240"/>
                    </a:lnTo>
                    <a:lnTo>
                      <a:pt x="24" y="240"/>
                    </a:lnTo>
                    <a:lnTo>
                      <a:pt x="24" y="240"/>
                    </a:lnTo>
                    <a:lnTo>
                      <a:pt x="20" y="240"/>
                    </a:lnTo>
                    <a:lnTo>
                      <a:pt x="18" y="238"/>
                    </a:lnTo>
                    <a:lnTo>
                      <a:pt x="16" y="236"/>
                    </a:lnTo>
                    <a:lnTo>
                      <a:pt x="16" y="232"/>
                    </a:lnTo>
                    <a:lnTo>
                      <a:pt x="16" y="104"/>
                    </a:lnTo>
                    <a:lnTo>
                      <a:pt x="16" y="104"/>
                    </a:lnTo>
                    <a:lnTo>
                      <a:pt x="16" y="100"/>
                    </a:lnTo>
                    <a:lnTo>
                      <a:pt x="18" y="98"/>
                    </a:lnTo>
                    <a:lnTo>
                      <a:pt x="20" y="96"/>
                    </a:lnTo>
                    <a:lnTo>
                      <a:pt x="24" y="96"/>
                    </a:lnTo>
                    <a:lnTo>
                      <a:pt x="48" y="96"/>
                    </a:lnTo>
                    <a:lnTo>
                      <a:pt x="48" y="96"/>
                    </a:lnTo>
                    <a:lnTo>
                      <a:pt x="52" y="96"/>
                    </a:lnTo>
                    <a:lnTo>
                      <a:pt x="54" y="98"/>
                    </a:lnTo>
                    <a:lnTo>
                      <a:pt x="56" y="100"/>
                    </a:lnTo>
                    <a:lnTo>
                      <a:pt x="56" y="104"/>
                    </a:lnTo>
                    <a:lnTo>
                      <a:pt x="56" y="232"/>
                    </a:lnTo>
                    <a:close/>
                    <a:moveTo>
                      <a:pt x="240" y="116"/>
                    </a:moveTo>
                    <a:lnTo>
                      <a:pt x="240" y="116"/>
                    </a:lnTo>
                    <a:lnTo>
                      <a:pt x="240" y="120"/>
                    </a:lnTo>
                    <a:lnTo>
                      <a:pt x="238" y="124"/>
                    </a:lnTo>
                    <a:lnTo>
                      <a:pt x="232" y="126"/>
                    </a:lnTo>
                    <a:lnTo>
                      <a:pt x="224" y="128"/>
                    </a:lnTo>
                    <a:lnTo>
                      <a:pt x="208" y="128"/>
                    </a:lnTo>
                    <a:lnTo>
                      <a:pt x="208" y="128"/>
                    </a:lnTo>
                    <a:lnTo>
                      <a:pt x="206" y="130"/>
                    </a:lnTo>
                    <a:lnTo>
                      <a:pt x="204" y="132"/>
                    </a:lnTo>
                    <a:lnTo>
                      <a:pt x="204" y="132"/>
                    </a:lnTo>
                    <a:lnTo>
                      <a:pt x="206" y="134"/>
                    </a:lnTo>
                    <a:lnTo>
                      <a:pt x="208" y="136"/>
                    </a:lnTo>
                    <a:lnTo>
                      <a:pt x="224" y="136"/>
                    </a:lnTo>
                    <a:lnTo>
                      <a:pt x="224" y="136"/>
                    </a:lnTo>
                    <a:lnTo>
                      <a:pt x="230" y="138"/>
                    </a:lnTo>
                    <a:lnTo>
                      <a:pt x="234" y="142"/>
                    </a:lnTo>
                    <a:lnTo>
                      <a:pt x="236" y="146"/>
                    </a:lnTo>
                    <a:lnTo>
                      <a:pt x="236" y="150"/>
                    </a:lnTo>
                    <a:lnTo>
                      <a:pt x="236" y="150"/>
                    </a:lnTo>
                    <a:lnTo>
                      <a:pt x="236" y="156"/>
                    </a:lnTo>
                    <a:lnTo>
                      <a:pt x="232" y="162"/>
                    </a:lnTo>
                    <a:lnTo>
                      <a:pt x="228" y="166"/>
                    </a:lnTo>
                    <a:lnTo>
                      <a:pt x="220" y="168"/>
                    </a:lnTo>
                    <a:lnTo>
                      <a:pt x="200" y="168"/>
                    </a:lnTo>
                    <a:lnTo>
                      <a:pt x="200" y="168"/>
                    </a:lnTo>
                    <a:lnTo>
                      <a:pt x="198" y="170"/>
                    </a:lnTo>
                    <a:lnTo>
                      <a:pt x="196" y="172"/>
                    </a:lnTo>
                    <a:lnTo>
                      <a:pt x="196" y="172"/>
                    </a:lnTo>
                    <a:lnTo>
                      <a:pt x="198" y="174"/>
                    </a:lnTo>
                    <a:lnTo>
                      <a:pt x="200" y="176"/>
                    </a:lnTo>
                    <a:lnTo>
                      <a:pt x="216" y="176"/>
                    </a:lnTo>
                    <a:lnTo>
                      <a:pt x="216" y="176"/>
                    </a:lnTo>
                    <a:lnTo>
                      <a:pt x="224" y="178"/>
                    </a:lnTo>
                    <a:lnTo>
                      <a:pt x="226" y="182"/>
                    </a:lnTo>
                    <a:lnTo>
                      <a:pt x="228" y="188"/>
                    </a:lnTo>
                    <a:lnTo>
                      <a:pt x="226" y="192"/>
                    </a:lnTo>
                    <a:lnTo>
                      <a:pt x="226" y="192"/>
                    </a:lnTo>
                    <a:lnTo>
                      <a:pt x="224" y="198"/>
                    </a:lnTo>
                    <a:lnTo>
                      <a:pt x="220" y="204"/>
                    </a:lnTo>
                    <a:lnTo>
                      <a:pt x="216" y="206"/>
                    </a:lnTo>
                    <a:lnTo>
                      <a:pt x="206" y="208"/>
                    </a:lnTo>
                    <a:lnTo>
                      <a:pt x="192" y="208"/>
                    </a:lnTo>
                    <a:lnTo>
                      <a:pt x="192" y="208"/>
                    </a:lnTo>
                    <a:lnTo>
                      <a:pt x="190" y="210"/>
                    </a:lnTo>
                    <a:lnTo>
                      <a:pt x="188" y="212"/>
                    </a:lnTo>
                    <a:lnTo>
                      <a:pt x="188" y="212"/>
                    </a:lnTo>
                    <a:lnTo>
                      <a:pt x="190" y="214"/>
                    </a:lnTo>
                    <a:lnTo>
                      <a:pt x="192" y="216"/>
                    </a:lnTo>
                    <a:lnTo>
                      <a:pt x="204" y="216"/>
                    </a:lnTo>
                    <a:lnTo>
                      <a:pt x="204" y="216"/>
                    </a:lnTo>
                    <a:lnTo>
                      <a:pt x="210" y="218"/>
                    </a:lnTo>
                    <a:lnTo>
                      <a:pt x="212" y="220"/>
                    </a:lnTo>
                    <a:lnTo>
                      <a:pt x="214" y="224"/>
                    </a:lnTo>
                    <a:lnTo>
                      <a:pt x="212" y="228"/>
                    </a:lnTo>
                    <a:lnTo>
                      <a:pt x="212" y="228"/>
                    </a:lnTo>
                    <a:lnTo>
                      <a:pt x="210" y="234"/>
                    </a:lnTo>
                    <a:lnTo>
                      <a:pt x="210" y="234"/>
                    </a:lnTo>
                    <a:lnTo>
                      <a:pt x="206" y="238"/>
                    </a:lnTo>
                    <a:lnTo>
                      <a:pt x="196" y="240"/>
                    </a:lnTo>
                    <a:lnTo>
                      <a:pt x="152" y="240"/>
                    </a:lnTo>
                    <a:lnTo>
                      <a:pt x="152" y="240"/>
                    </a:lnTo>
                    <a:lnTo>
                      <a:pt x="136" y="240"/>
                    </a:lnTo>
                    <a:lnTo>
                      <a:pt x="122" y="238"/>
                    </a:lnTo>
                    <a:lnTo>
                      <a:pt x="108" y="234"/>
                    </a:lnTo>
                    <a:lnTo>
                      <a:pt x="108" y="234"/>
                    </a:lnTo>
                    <a:lnTo>
                      <a:pt x="70" y="226"/>
                    </a:lnTo>
                    <a:lnTo>
                      <a:pt x="70" y="226"/>
                    </a:lnTo>
                    <a:lnTo>
                      <a:pt x="68" y="224"/>
                    </a:lnTo>
                    <a:lnTo>
                      <a:pt x="66" y="222"/>
                    </a:lnTo>
                    <a:lnTo>
                      <a:pt x="64" y="218"/>
                    </a:lnTo>
                    <a:lnTo>
                      <a:pt x="64" y="108"/>
                    </a:lnTo>
                    <a:lnTo>
                      <a:pt x="64" y="108"/>
                    </a:lnTo>
                    <a:lnTo>
                      <a:pt x="66" y="104"/>
                    </a:lnTo>
                    <a:lnTo>
                      <a:pt x="70" y="100"/>
                    </a:lnTo>
                    <a:lnTo>
                      <a:pt x="70" y="100"/>
                    </a:lnTo>
                    <a:lnTo>
                      <a:pt x="72" y="100"/>
                    </a:lnTo>
                    <a:lnTo>
                      <a:pt x="72" y="100"/>
                    </a:lnTo>
                    <a:lnTo>
                      <a:pt x="84" y="94"/>
                    </a:lnTo>
                    <a:lnTo>
                      <a:pt x="94" y="86"/>
                    </a:lnTo>
                    <a:lnTo>
                      <a:pt x="104" y="76"/>
                    </a:lnTo>
                    <a:lnTo>
                      <a:pt x="110" y="66"/>
                    </a:lnTo>
                    <a:lnTo>
                      <a:pt x="114" y="56"/>
                    </a:lnTo>
                    <a:lnTo>
                      <a:pt x="118" y="46"/>
                    </a:lnTo>
                    <a:lnTo>
                      <a:pt x="120" y="34"/>
                    </a:lnTo>
                    <a:lnTo>
                      <a:pt x="120" y="24"/>
                    </a:lnTo>
                    <a:lnTo>
                      <a:pt x="120" y="24"/>
                    </a:lnTo>
                    <a:lnTo>
                      <a:pt x="122" y="18"/>
                    </a:lnTo>
                    <a:lnTo>
                      <a:pt x="124" y="16"/>
                    </a:lnTo>
                    <a:lnTo>
                      <a:pt x="128" y="16"/>
                    </a:lnTo>
                    <a:lnTo>
                      <a:pt x="128" y="16"/>
                    </a:lnTo>
                    <a:lnTo>
                      <a:pt x="132" y="16"/>
                    </a:lnTo>
                    <a:lnTo>
                      <a:pt x="136" y="18"/>
                    </a:lnTo>
                    <a:lnTo>
                      <a:pt x="142" y="28"/>
                    </a:lnTo>
                    <a:lnTo>
                      <a:pt x="148" y="40"/>
                    </a:lnTo>
                    <a:lnTo>
                      <a:pt x="150" y="46"/>
                    </a:lnTo>
                    <a:lnTo>
                      <a:pt x="152" y="54"/>
                    </a:lnTo>
                    <a:lnTo>
                      <a:pt x="152" y="54"/>
                    </a:lnTo>
                    <a:lnTo>
                      <a:pt x="150" y="74"/>
                    </a:lnTo>
                    <a:lnTo>
                      <a:pt x="144" y="96"/>
                    </a:lnTo>
                    <a:lnTo>
                      <a:pt x="144" y="96"/>
                    </a:lnTo>
                    <a:lnTo>
                      <a:pt x="214" y="96"/>
                    </a:lnTo>
                    <a:lnTo>
                      <a:pt x="226" y="98"/>
                    </a:lnTo>
                    <a:lnTo>
                      <a:pt x="230" y="98"/>
                    </a:lnTo>
                    <a:lnTo>
                      <a:pt x="230" y="98"/>
                    </a:lnTo>
                    <a:lnTo>
                      <a:pt x="236" y="102"/>
                    </a:lnTo>
                    <a:lnTo>
                      <a:pt x="238" y="106"/>
                    </a:lnTo>
                    <a:lnTo>
                      <a:pt x="240" y="112"/>
                    </a:lnTo>
                    <a:lnTo>
                      <a:pt x="240" y="112"/>
                    </a:lnTo>
                    <a:lnTo>
                      <a:pt x="240" y="1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4" name="Freeform 244">
                <a:extLst>
                  <a:ext uri="{FF2B5EF4-FFF2-40B4-BE49-F238E27FC236}">
                    <a16:creationId xmlns:a16="http://schemas.microsoft.com/office/drawing/2014/main" xmlns="" id="{ABFCF9E4-D94E-0F4A-BEDE-ACFB9420C212}"/>
                  </a:ext>
                </a:extLst>
              </p:cNvPr>
              <p:cNvSpPr>
                <a:spLocks noEditPoints="1"/>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16"/>
                  </a:cxn>
                  <a:cxn ang="0">
                    <a:pos x="12" y="16"/>
                  </a:cxn>
                  <a:cxn ang="0">
                    <a:pos x="10" y="14"/>
                  </a:cxn>
                  <a:cxn ang="0">
                    <a:pos x="8" y="12"/>
                  </a:cxn>
                  <a:cxn ang="0">
                    <a:pos x="8" y="12"/>
                  </a:cxn>
                  <a:cxn ang="0">
                    <a:pos x="10" y="10"/>
                  </a:cxn>
                  <a:cxn ang="0">
                    <a:pos x="12" y="8"/>
                  </a:cxn>
                  <a:cxn ang="0">
                    <a:pos x="12" y="8"/>
                  </a:cxn>
                  <a:cxn ang="0">
                    <a:pos x="14" y="10"/>
                  </a:cxn>
                  <a:cxn ang="0">
                    <a:pos x="16" y="12"/>
                  </a:cxn>
                  <a:cxn ang="0">
                    <a:pos x="16" y="12"/>
                  </a:cxn>
                  <a:cxn ang="0">
                    <a:pos x="14" y="14"/>
                  </a:cxn>
                  <a:cxn ang="0">
                    <a:pos x="12" y="16"/>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close/>
                    <a:moveTo>
                      <a:pt x="12" y="16"/>
                    </a:moveTo>
                    <a:lnTo>
                      <a:pt x="12" y="16"/>
                    </a:lnTo>
                    <a:lnTo>
                      <a:pt x="10" y="14"/>
                    </a:lnTo>
                    <a:lnTo>
                      <a:pt x="8" y="12"/>
                    </a:lnTo>
                    <a:lnTo>
                      <a:pt x="8" y="12"/>
                    </a:lnTo>
                    <a:lnTo>
                      <a:pt x="10" y="10"/>
                    </a:lnTo>
                    <a:lnTo>
                      <a:pt x="12" y="8"/>
                    </a:lnTo>
                    <a:lnTo>
                      <a:pt x="12" y="8"/>
                    </a:lnTo>
                    <a:lnTo>
                      <a:pt x="14" y="10"/>
                    </a:lnTo>
                    <a:lnTo>
                      <a:pt x="16" y="12"/>
                    </a:lnTo>
                    <a:lnTo>
                      <a:pt x="16" y="12"/>
                    </a:lnTo>
                    <a:lnTo>
                      <a:pt x="14" y="14"/>
                    </a:lnTo>
                    <a:lnTo>
                      <a:pt x="12"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5" name="Freeform 245">
                <a:extLst>
                  <a:ext uri="{FF2B5EF4-FFF2-40B4-BE49-F238E27FC236}">
                    <a16:creationId xmlns:a16="http://schemas.microsoft.com/office/drawing/2014/main" xmlns="" id="{F8F57714-4E0D-5D45-88F6-DAEFCEC91282}"/>
                  </a:ext>
                </a:extLst>
              </p:cNvPr>
              <p:cNvSpPr>
                <a:spLocks/>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86" name="Freeform 246">
                <a:extLst>
                  <a:ext uri="{FF2B5EF4-FFF2-40B4-BE49-F238E27FC236}">
                    <a16:creationId xmlns:a16="http://schemas.microsoft.com/office/drawing/2014/main" xmlns="" id="{F46E765D-8285-0349-BA07-6CE67F5D1BFB}"/>
                  </a:ext>
                </a:extLst>
              </p:cNvPr>
              <p:cNvSpPr>
                <a:spLocks/>
              </p:cNvSpPr>
              <p:nvPr/>
            </p:nvSpPr>
            <p:spPr bwMode="auto">
              <a:xfrm>
                <a:off x="4013200" y="1492250"/>
                <a:ext cx="12700" cy="12700"/>
              </a:xfrm>
              <a:custGeom>
                <a:avLst/>
                <a:gdLst/>
                <a:ahLst/>
                <a:cxnLst>
                  <a:cxn ang="0">
                    <a:pos x="4" y="8"/>
                  </a:cxn>
                  <a:cxn ang="0">
                    <a:pos x="4" y="8"/>
                  </a:cxn>
                  <a:cxn ang="0">
                    <a:pos x="2" y="6"/>
                  </a:cxn>
                  <a:cxn ang="0">
                    <a:pos x="0" y="4"/>
                  </a:cxn>
                  <a:cxn ang="0">
                    <a:pos x="0" y="4"/>
                  </a:cxn>
                  <a:cxn ang="0">
                    <a:pos x="2" y="2"/>
                  </a:cxn>
                  <a:cxn ang="0">
                    <a:pos x="4" y="0"/>
                  </a:cxn>
                  <a:cxn ang="0">
                    <a:pos x="4" y="0"/>
                  </a:cxn>
                  <a:cxn ang="0">
                    <a:pos x="6" y="2"/>
                  </a:cxn>
                  <a:cxn ang="0">
                    <a:pos x="8" y="4"/>
                  </a:cxn>
                  <a:cxn ang="0">
                    <a:pos x="8" y="4"/>
                  </a:cxn>
                  <a:cxn ang="0">
                    <a:pos x="6" y="6"/>
                  </a:cxn>
                  <a:cxn ang="0">
                    <a:pos x="4" y="8"/>
                  </a:cxn>
                </a:cxnLst>
                <a:rect l="0" t="0" r="r" b="b"/>
                <a:pathLst>
                  <a:path w="8" h="8">
                    <a:moveTo>
                      <a:pt x="4" y="8"/>
                    </a:moveTo>
                    <a:lnTo>
                      <a:pt x="4" y="8"/>
                    </a:lnTo>
                    <a:lnTo>
                      <a:pt x="2" y="6"/>
                    </a:lnTo>
                    <a:lnTo>
                      <a:pt x="0" y="4"/>
                    </a:lnTo>
                    <a:lnTo>
                      <a:pt x="0" y="4"/>
                    </a:lnTo>
                    <a:lnTo>
                      <a:pt x="2" y="2"/>
                    </a:lnTo>
                    <a:lnTo>
                      <a:pt x="4" y="0"/>
                    </a:lnTo>
                    <a:lnTo>
                      <a:pt x="4" y="0"/>
                    </a:lnTo>
                    <a:lnTo>
                      <a:pt x="6" y="2"/>
                    </a:lnTo>
                    <a:lnTo>
                      <a:pt x="8" y="4"/>
                    </a:lnTo>
                    <a:lnTo>
                      <a:pt x="8" y="4"/>
                    </a:lnTo>
                    <a:lnTo>
                      <a:pt x="6" y="6"/>
                    </a:lnTo>
                    <a:lnTo>
                      <a:pt x="4" y="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sp>
          <p:nvSpPr>
            <p:cNvPr id="105" name="CuadroTexto 104">
              <a:extLst>
                <a:ext uri="{FF2B5EF4-FFF2-40B4-BE49-F238E27FC236}">
                  <a16:creationId xmlns:a16="http://schemas.microsoft.com/office/drawing/2014/main" xmlns="" id="{A653955F-0B43-3F4D-9E43-F1187969C7CF}"/>
                </a:ext>
              </a:extLst>
            </p:cNvPr>
            <p:cNvSpPr txBox="1"/>
            <p:nvPr/>
          </p:nvSpPr>
          <p:spPr>
            <a:xfrm>
              <a:off x="3829121" y="2574549"/>
              <a:ext cx="1351524"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1400" b="1" spc="20" dirty="0">
                  <a:solidFill>
                    <a:prstClr val="white"/>
                  </a:solidFill>
                  <a:latin typeface="Lato Black" panose="020F0502020204030203" pitchFamily="34" charset="0"/>
                  <a:ea typeface="Lato Black" panose="020F0502020204030203" pitchFamily="34" charset="0"/>
                  <a:cs typeface="Lato Black" panose="020F0502020204030203" pitchFamily="34" charset="0"/>
                </a:rPr>
                <a:t>PROTECCIONES</a:t>
              </a:r>
              <a:endParaRPr kumimoji="0" lang="es-ES" sz="1350" b="1" i="0" u="none" strike="noStrike" kern="1200" cap="none" spc="2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grpSp>
    </p:spTree>
    <p:extLst>
      <p:ext uri="{BB962C8B-B14F-4D97-AF65-F5344CB8AC3E}">
        <p14:creationId xmlns:p14="http://schemas.microsoft.com/office/powerpoint/2010/main" val="111614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900" decel="100000" fill="hold"/>
                                        <p:tgtEl>
                                          <p:spTgt spid="4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500"/>
                            </p:stCondLst>
                            <p:childTnLst>
                              <p:par>
                                <p:cTn id="16" presetID="19" presetClass="entr" presetSubtype="10" fill="hold" nodeType="after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fmla="#ppt_w*sin(2.5*pi*$)">
                                          <p:val>
                                            <p:fltVal val="0"/>
                                          </p:val>
                                        </p:tav>
                                        <p:tav tm="100000">
                                          <p:val>
                                            <p:fltVal val="1"/>
                                          </p:val>
                                        </p:tav>
                                      </p:tavLst>
                                    </p:anim>
                                    <p:anim calcmode="lin" valueType="num">
                                      <p:cBhvr>
                                        <p:cTn id="19" dur="500" fill="hold"/>
                                        <p:tgtEl>
                                          <p:spTgt spid="11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wipe(right)">
                                      <p:cBhvr>
                                        <p:cTn id="24" dur="500"/>
                                        <p:tgtEl>
                                          <p:spTgt spid="1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wipe(left)">
                                      <p:cBhvr>
                                        <p:cTn id="29" dur="500"/>
                                        <p:tgtEl>
                                          <p:spTgt spid="1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16"/>
                                        </p:tgtEl>
                                        <p:attrNameLst>
                                          <p:attrName>style.visibility</p:attrName>
                                        </p:attrNameLst>
                                      </p:cBhvr>
                                      <p:to>
                                        <p:strVal val="visible"/>
                                      </p:to>
                                    </p:set>
                                    <p:animEffect transition="in" filter="wipe(right)">
                                      <p:cBhvr>
                                        <p:cTn id="34" dur="500"/>
                                        <p:tgtEl>
                                          <p:spTgt spid="1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7"/>
                                        </p:tgtEl>
                                        <p:attrNameLst>
                                          <p:attrName>style.visibility</p:attrName>
                                        </p:attrNameLst>
                                      </p:cBhvr>
                                      <p:to>
                                        <p:strVal val="visible"/>
                                      </p:to>
                                    </p:set>
                                    <p:animEffect transition="in" filter="wipe(left)">
                                      <p:cBhvr>
                                        <p:cTn id="39" dur="500"/>
                                        <p:tgtEl>
                                          <p:spTgt spid="1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18"/>
                                        </p:tgtEl>
                                        <p:attrNameLst>
                                          <p:attrName>style.visibility</p:attrName>
                                        </p:attrNameLst>
                                      </p:cBhvr>
                                      <p:to>
                                        <p:strVal val="visible"/>
                                      </p:to>
                                    </p:set>
                                    <p:animEffect transition="in" filter="wipe(right)">
                                      <p:cBhvr>
                                        <p:cTn id="44" dur="500"/>
                                        <p:tgtEl>
                                          <p:spTgt spid="1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9"/>
                                        </p:tgtEl>
                                        <p:attrNameLst>
                                          <p:attrName>style.visibility</p:attrName>
                                        </p:attrNameLst>
                                      </p:cBhvr>
                                      <p:to>
                                        <p:strVal val="visible"/>
                                      </p:to>
                                    </p:set>
                                    <p:animEffect transition="in" filter="wipe(left)">
                                      <p:cBhvr>
                                        <p:cTn id="4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xmlns="" id="{AD8C2D74-C5EF-0A4C-B099-0FE6E57BBC6D}"/>
              </a:ext>
            </a:extLst>
          </p:cNvPr>
          <p:cNvSpPr/>
          <p:nvPr/>
        </p:nvSpPr>
        <p:spPr>
          <a:xfrm>
            <a:off x="0" y="0"/>
            <a:ext cx="9144000" cy="4263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1" name="Rectángulo">
            <a:extLst>
              <a:ext uri="{FF2B5EF4-FFF2-40B4-BE49-F238E27FC236}">
                <a16:creationId xmlns:a16="http://schemas.microsoft.com/office/drawing/2014/main" xmlns="" id="{3E3D0C30-605B-7640-AD42-5D12F55992A0}"/>
              </a:ext>
            </a:extLst>
          </p:cNvPr>
          <p:cNvSpPr/>
          <p:nvPr/>
        </p:nvSpPr>
        <p:spPr>
          <a:xfrm>
            <a:off x="0" y="1741596"/>
            <a:ext cx="1948069" cy="47963"/>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grpSp>
        <p:nvGrpSpPr>
          <p:cNvPr id="57" name="Grupo 56">
            <a:extLst>
              <a:ext uri="{FF2B5EF4-FFF2-40B4-BE49-F238E27FC236}">
                <a16:creationId xmlns:a16="http://schemas.microsoft.com/office/drawing/2014/main" xmlns="" id="{00FBCA62-154E-4A44-B13A-FC7D3CF2435A}"/>
              </a:ext>
            </a:extLst>
          </p:cNvPr>
          <p:cNvGrpSpPr/>
          <p:nvPr/>
        </p:nvGrpSpPr>
        <p:grpSpPr>
          <a:xfrm>
            <a:off x="2147662" y="4582377"/>
            <a:ext cx="5106346" cy="158365"/>
            <a:chOff x="2147662" y="4582377"/>
            <a:chExt cx="5106346" cy="158365"/>
          </a:xfrm>
        </p:grpSpPr>
        <p:grpSp>
          <p:nvGrpSpPr>
            <p:cNvPr id="47" name="Grupo 46">
              <a:extLst>
                <a:ext uri="{FF2B5EF4-FFF2-40B4-BE49-F238E27FC236}">
                  <a16:creationId xmlns:a16="http://schemas.microsoft.com/office/drawing/2014/main" xmlns="" id="{AA409A22-E765-464F-881C-51424578F560}"/>
                </a:ext>
              </a:extLst>
            </p:cNvPr>
            <p:cNvGrpSpPr/>
            <p:nvPr/>
          </p:nvGrpSpPr>
          <p:grpSpPr>
            <a:xfrm>
              <a:off x="3654588" y="4589929"/>
              <a:ext cx="1139692" cy="150813"/>
              <a:chOff x="4417002" y="4509458"/>
              <a:chExt cx="1139692" cy="150813"/>
            </a:xfrm>
          </p:grpSpPr>
          <p:grpSp>
            <p:nvGrpSpPr>
              <p:cNvPr id="16" name="Group 15"/>
              <p:cNvGrpSpPr/>
              <p:nvPr/>
            </p:nvGrpSpPr>
            <p:grpSpPr>
              <a:xfrm>
                <a:off x="4417002" y="4509458"/>
                <a:ext cx="150813" cy="150813"/>
                <a:chOff x="685909" y="4273550"/>
                <a:chExt cx="150813" cy="150813"/>
              </a:xfrm>
            </p:grpSpPr>
            <p:sp>
              <p:nvSpPr>
                <p:cNvPr id="8" name="Oval 1127"/>
                <p:cNvSpPr>
                  <a:spLocks noChangeArrowheads="1"/>
                </p:cNvSpPr>
                <p:nvPr/>
              </p:nvSpPr>
              <p:spPr bwMode="auto">
                <a:xfrm>
                  <a:off x="685909" y="4273550"/>
                  <a:ext cx="150813" cy="15081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130"/>
                <p:cNvSpPr>
                  <a:spLocks/>
                </p:cNvSpPr>
                <p:nvPr/>
              </p:nvSpPr>
              <p:spPr bwMode="auto">
                <a:xfrm>
                  <a:off x="714484" y="4302125"/>
                  <a:ext cx="90488" cy="92075"/>
                </a:xfrm>
                <a:custGeom>
                  <a:avLst/>
                  <a:gdLst>
                    <a:gd name="T0" fmla="*/ 22 w 38"/>
                    <a:gd name="T1" fmla="*/ 22 h 38"/>
                    <a:gd name="T2" fmla="*/ 13 w 38"/>
                    <a:gd name="T3" fmla="*/ 27 h 38"/>
                    <a:gd name="T4" fmla="*/ 5 w 38"/>
                    <a:gd name="T5" fmla="*/ 27 h 38"/>
                    <a:gd name="T6" fmla="*/ 6 w 38"/>
                    <a:gd name="T7" fmla="*/ 36 h 38"/>
                    <a:gd name="T8" fmla="*/ 27 w 38"/>
                    <a:gd name="T9" fmla="*/ 27 h 38"/>
                    <a:gd name="T10" fmla="*/ 36 w 38"/>
                    <a:gd name="T11" fmla="*/ 6 h 38"/>
                    <a:gd name="T12" fmla="*/ 27 w 38"/>
                    <a:gd name="T13" fmla="*/ 5 h 38"/>
                    <a:gd name="T14" fmla="*/ 27 w 38"/>
                    <a:gd name="T15" fmla="*/ 13 h 38"/>
                    <a:gd name="T16" fmla="*/ 22 w 38"/>
                    <a:gd name="T17"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8">
                      <a:moveTo>
                        <a:pt x="22" y="22"/>
                      </a:moveTo>
                      <a:cubicBezTo>
                        <a:pt x="19" y="26"/>
                        <a:pt x="15" y="29"/>
                        <a:pt x="13" y="27"/>
                      </a:cubicBezTo>
                      <a:cubicBezTo>
                        <a:pt x="11" y="25"/>
                        <a:pt x="10" y="23"/>
                        <a:pt x="5" y="27"/>
                      </a:cubicBezTo>
                      <a:cubicBezTo>
                        <a:pt x="0" y="31"/>
                        <a:pt x="4" y="34"/>
                        <a:pt x="6" y="36"/>
                      </a:cubicBezTo>
                      <a:cubicBezTo>
                        <a:pt x="8" y="38"/>
                        <a:pt x="18" y="36"/>
                        <a:pt x="27" y="27"/>
                      </a:cubicBezTo>
                      <a:cubicBezTo>
                        <a:pt x="36" y="18"/>
                        <a:pt x="38" y="8"/>
                        <a:pt x="36" y="6"/>
                      </a:cubicBezTo>
                      <a:cubicBezTo>
                        <a:pt x="33" y="4"/>
                        <a:pt x="31" y="0"/>
                        <a:pt x="27" y="5"/>
                      </a:cubicBezTo>
                      <a:cubicBezTo>
                        <a:pt x="23" y="10"/>
                        <a:pt x="25" y="11"/>
                        <a:pt x="27" y="13"/>
                      </a:cubicBezTo>
                      <a:cubicBezTo>
                        <a:pt x="29" y="15"/>
                        <a:pt x="25" y="19"/>
                        <a:pt x="22"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p:cNvSpPr txBox="1"/>
              <p:nvPr/>
            </p:nvSpPr>
            <p:spPr>
              <a:xfrm>
                <a:off x="4657985" y="4511106"/>
                <a:ext cx="898709" cy="138499"/>
              </a:xfrm>
              <a:prstGeom prst="rect">
                <a:avLst/>
              </a:prstGeom>
              <a:noFill/>
            </p:spPr>
            <p:txBody>
              <a:bodyPr wrap="square" lIns="0" tIns="0" rIns="0" bIns="0" rtlCol="0">
                <a:spAutoFit/>
              </a:bodyPr>
              <a:lstStyle/>
              <a:p>
                <a:r>
                  <a:rPr lang="en-US" sz="900" dirty="0">
                    <a:solidFill>
                      <a:schemeClr val="accent2"/>
                    </a:solidFill>
                    <a:latin typeface="Lato" panose="020F0502020204030203" pitchFamily="34" charset="0"/>
                    <a:ea typeface="Roboto" panose="02000000000000000000" pitchFamily="2" charset="0"/>
                  </a:rPr>
                  <a:t>91 700 76 00</a:t>
                </a:r>
              </a:p>
            </p:txBody>
          </p:sp>
        </p:grpSp>
        <p:grpSp>
          <p:nvGrpSpPr>
            <p:cNvPr id="48" name="Grupo 47">
              <a:extLst>
                <a:ext uri="{FF2B5EF4-FFF2-40B4-BE49-F238E27FC236}">
                  <a16:creationId xmlns:a16="http://schemas.microsoft.com/office/drawing/2014/main" xmlns="" id="{FB4D9577-D74B-9843-A3FB-56641769D94A}"/>
                </a:ext>
              </a:extLst>
            </p:cNvPr>
            <p:cNvGrpSpPr/>
            <p:nvPr/>
          </p:nvGrpSpPr>
          <p:grpSpPr>
            <a:xfrm>
              <a:off x="4884452" y="4586354"/>
              <a:ext cx="1291142" cy="150813"/>
              <a:chOff x="5606509" y="4498417"/>
              <a:chExt cx="1291142" cy="150813"/>
            </a:xfrm>
          </p:grpSpPr>
          <p:grpSp>
            <p:nvGrpSpPr>
              <p:cNvPr id="17" name="Group 16"/>
              <p:cNvGrpSpPr/>
              <p:nvPr/>
            </p:nvGrpSpPr>
            <p:grpSpPr>
              <a:xfrm>
                <a:off x="5606509" y="4498417"/>
                <a:ext cx="150813" cy="150813"/>
                <a:chOff x="685909" y="4464079"/>
                <a:chExt cx="150813" cy="150813"/>
              </a:xfrm>
            </p:grpSpPr>
            <p:sp>
              <p:nvSpPr>
                <p:cNvPr id="9" name="Oval 1128"/>
                <p:cNvSpPr>
                  <a:spLocks noChangeArrowheads="1"/>
                </p:cNvSpPr>
                <p:nvPr/>
              </p:nvSpPr>
              <p:spPr bwMode="auto">
                <a:xfrm>
                  <a:off x="685909" y="4464079"/>
                  <a:ext cx="150813" cy="15081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141"/>
                <p:cNvSpPr>
                  <a:spLocks noEditPoints="1"/>
                </p:cNvSpPr>
                <p:nvPr/>
              </p:nvSpPr>
              <p:spPr bwMode="auto">
                <a:xfrm>
                  <a:off x="722035" y="4513293"/>
                  <a:ext cx="82692" cy="52386"/>
                </a:xfrm>
                <a:custGeom>
                  <a:avLst/>
                  <a:gdLst>
                    <a:gd name="T0" fmla="*/ 532 w 543"/>
                    <a:gd name="T1" fmla="*/ 91 h 344"/>
                    <a:gd name="T2" fmla="*/ 532 w 543"/>
                    <a:gd name="T3" fmla="*/ 91 h 344"/>
                    <a:gd name="T4" fmla="*/ 297 w 543"/>
                    <a:gd name="T5" fmla="*/ 211 h 344"/>
                    <a:gd name="T6" fmla="*/ 284 w 543"/>
                    <a:gd name="T7" fmla="*/ 217 h 344"/>
                    <a:gd name="T8" fmla="*/ 271 w 543"/>
                    <a:gd name="T9" fmla="*/ 217 h 344"/>
                    <a:gd name="T10" fmla="*/ 257 w 543"/>
                    <a:gd name="T11" fmla="*/ 217 h 344"/>
                    <a:gd name="T12" fmla="*/ 244 w 543"/>
                    <a:gd name="T13" fmla="*/ 211 h 344"/>
                    <a:gd name="T14" fmla="*/ 11 w 543"/>
                    <a:gd name="T15" fmla="*/ 91 h 344"/>
                    <a:gd name="T16" fmla="*/ 4 w 543"/>
                    <a:gd name="T17" fmla="*/ 89 h 344"/>
                    <a:gd name="T18" fmla="*/ 0 w 543"/>
                    <a:gd name="T19" fmla="*/ 91 h 344"/>
                    <a:gd name="T20" fmla="*/ 0 w 543"/>
                    <a:gd name="T21" fmla="*/ 93 h 344"/>
                    <a:gd name="T22" fmla="*/ 0 w 543"/>
                    <a:gd name="T23" fmla="*/ 99 h 344"/>
                    <a:gd name="T24" fmla="*/ 0 w 543"/>
                    <a:gd name="T25" fmla="*/ 317 h 344"/>
                    <a:gd name="T26" fmla="*/ 0 w 543"/>
                    <a:gd name="T27" fmla="*/ 321 h 344"/>
                    <a:gd name="T28" fmla="*/ 2 w 543"/>
                    <a:gd name="T29" fmla="*/ 327 h 344"/>
                    <a:gd name="T30" fmla="*/ 9 w 543"/>
                    <a:gd name="T31" fmla="*/ 334 h 344"/>
                    <a:gd name="T32" fmla="*/ 21 w 543"/>
                    <a:gd name="T33" fmla="*/ 342 h 344"/>
                    <a:gd name="T34" fmla="*/ 24 w 543"/>
                    <a:gd name="T35" fmla="*/ 344 h 344"/>
                    <a:gd name="T36" fmla="*/ 30 w 543"/>
                    <a:gd name="T37" fmla="*/ 344 h 344"/>
                    <a:gd name="T38" fmla="*/ 513 w 543"/>
                    <a:gd name="T39" fmla="*/ 344 h 344"/>
                    <a:gd name="T40" fmla="*/ 517 w 543"/>
                    <a:gd name="T41" fmla="*/ 344 h 344"/>
                    <a:gd name="T42" fmla="*/ 522 w 543"/>
                    <a:gd name="T43" fmla="*/ 342 h 344"/>
                    <a:gd name="T44" fmla="*/ 534 w 543"/>
                    <a:gd name="T45" fmla="*/ 334 h 344"/>
                    <a:gd name="T46" fmla="*/ 539 w 543"/>
                    <a:gd name="T47" fmla="*/ 327 h 344"/>
                    <a:gd name="T48" fmla="*/ 541 w 543"/>
                    <a:gd name="T49" fmla="*/ 321 h 344"/>
                    <a:gd name="T50" fmla="*/ 543 w 543"/>
                    <a:gd name="T51" fmla="*/ 317 h 344"/>
                    <a:gd name="T52" fmla="*/ 543 w 543"/>
                    <a:gd name="T53" fmla="*/ 99 h 344"/>
                    <a:gd name="T54" fmla="*/ 543 w 543"/>
                    <a:gd name="T55" fmla="*/ 93 h 344"/>
                    <a:gd name="T56" fmla="*/ 541 w 543"/>
                    <a:gd name="T57" fmla="*/ 91 h 344"/>
                    <a:gd name="T58" fmla="*/ 537 w 543"/>
                    <a:gd name="T59" fmla="*/ 89 h 344"/>
                    <a:gd name="T60" fmla="*/ 532 w 543"/>
                    <a:gd name="T61" fmla="*/ 91 h 344"/>
                    <a:gd name="T62" fmla="*/ 19 w 543"/>
                    <a:gd name="T63" fmla="*/ 31 h 344"/>
                    <a:gd name="T64" fmla="*/ 19 w 543"/>
                    <a:gd name="T65" fmla="*/ 31 h 344"/>
                    <a:gd name="T66" fmla="*/ 244 w 543"/>
                    <a:gd name="T67" fmla="*/ 153 h 344"/>
                    <a:gd name="T68" fmla="*/ 257 w 543"/>
                    <a:gd name="T69" fmla="*/ 156 h 344"/>
                    <a:gd name="T70" fmla="*/ 271 w 543"/>
                    <a:gd name="T71" fmla="*/ 158 h 344"/>
                    <a:gd name="T72" fmla="*/ 286 w 543"/>
                    <a:gd name="T73" fmla="*/ 156 h 344"/>
                    <a:gd name="T74" fmla="*/ 297 w 543"/>
                    <a:gd name="T75" fmla="*/ 153 h 344"/>
                    <a:gd name="T76" fmla="*/ 524 w 543"/>
                    <a:gd name="T77" fmla="*/ 31 h 344"/>
                    <a:gd name="T78" fmla="*/ 530 w 543"/>
                    <a:gd name="T79" fmla="*/ 29 h 344"/>
                    <a:gd name="T80" fmla="*/ 535 w 543"/>
                    <a:gd name="T81" fmla="*/ 24 h 344"/>
                    <a:gd name="T82" fmla="*/ 539 w 543"/>
                    <a:gd name="T83" fmla="*/ 18 h 344"/>
                    <a:gd name="T84" fmla="*/ 541 w 543"/>
                    <a:gd name="T85" fmla="*/ 14 h 344"/>
                    <a:gd name="T86" fmla="*/ 541 w 543"/>
                    <a:gd name="T87" fmla="*/ 10 h 344"/>
                    <a:gd name="T88" fmla="*/ 539 w 543"/>
                    <a:gd name="T89" fmla="*/ 4 h 344"/>
                    <a:gd name="T90" fmla="*/ 535 w 543"/>
                    <a:gd name="T91" fmla="*/ 0 h 344"/>
                    <a:gd name="T92" fmla="*/ 524 w 543"/>
                    <a:gd name="T93" fmla="*/ 0 h 344"/>
                    <a:gd name="T94" fmla="*/ 17 w 543"/>
                    <a:gd name="T95" fmla="*/ 0 h 344"/>
                    <a:gd name="T96" fmla="*/ 8 w 543"/>
                    <a:gd name="T97" fmla="*/ 0 h 344"/>
                    <a:gd name="T98" fmla="*/ 2 w 543"/>
                    <a:gd name="T99" fmla="*/ 4 h 344"/>
                    <a:gd name="T100" fmla="*/ 0 w 543"/>
                    <a:gd name="T101" fmla="*/ 10 h 344"/>
                    <a:gd name="T102" fmla="*/ 0 w 543"/>
                    <a:gd name="T103" fmla="*/ 14 h 344"/>
                    <a:gd name="T104" fmla="*/ 4 w 543"/>
                    <a:gd name="T105" fmla="*/ 18 h 344"/>
                    <a:gd name="T106" fmla="*/ 6 w 543"/>
                    <a:gd name="T107" fmla="*/ 24 h 344"/>
                    <a:gd name="T108" fmla="*/ 11 w 543"/>
                    <a:gd name="T109" fmla="*/ 29 h 344"/>
                    <a:gd name="T110" fmla="*/ 19 w 543"/>
                    <a:gd name="T111" fmla="*/ 3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3" h="344">
                      <a:moveTo>
                        <a:pt x="532" y="91"/>
                      </a:moveTo>
                      <a:lnTo>
                        <a:pt x="532" y="91"/>
                      </a:lnTo>
                      <a:lnTo>
                        <a:pt x="297" y="211"/>
                      </a:lnTo>
                      <a:lnTo>
                        <a:pt x="284" y="217"/>
                      </a:lnTo>
                      <a:lnTo>
                        <a:pt x="271" y="217"/>
                      </a:lnTo>
                      <a:lnTo>
                        <a:pt x="257" y="217"/>
                      </a:lnTo>
                      <a:lnTo>
                        <a:pt x="244" y="211"/>
                      </a:lnTo>
                      <a:lnTo>
                        <a:pt x="11" y="91"/>
                      </a:lnTo>
                      <a:lnTo>
                        <a:pt x="4" y="89"/>
                      </a:lnTo>
                      <a:lnTo>
                        <a:pt x="0" y="91"/>
                      </a:lnTo>
                      <a:lnTo>
                        <a:pt x="0" y="93"/>
                      </a:lnTo>
                      <a:lnTo>
                        <a:pt x="0" y="99"/>
                      </a:lnTo>
                      <a:lnTo>
                        <a:pt x="0" y="317"/>
                      </a:lnTo>
                      <a:lnTo>
                        <a:pt x="0" y="321"/>
                      </a:lnTo>
                      <a:lnTo>
                        <a:pt x="2" y="327"/>
                      </a:lnTo>
                      <a:lnTo>
                        <a:pt x="9" y="334"/>
                      </a:lnTo>
                      <a:lnTo>
                        <a:pt x="21" y="342"/>
                      </a:lnTo>
                      <a:lnTo>
                        <a:pt x="24" y="344"/>
                      </a:lnTo>
                      <a:lnTo>
                        <a:pt x="30" y="344"/>
                      </a:lnTo>
                      <a:lnTo>
                        <a:pt x="513" y="344"/>
                      </a:lnTo>
                      <a:lnTo>
                        <a:pt x="517" y="344"/>
                      </a:lnTo>
                      <a:lnTo>
                        <a:pt x="522" y="342"/>
                      </a:lnTo>
                      <a:lnTo>
                        <a:pt x="534" y="334"/>
                      </a:lnTo>
                      <a:lnTo>
                        <a:pt x="539" y="327"/>
                      </a:lnTo>
                      <a:lnTo>
                        <a:pt x="541" y="321"/>
                      </a:lnTo>
                      <a:lnTo>
                        <a:pt x="543" y="317"/>
                      </a:lnTo>
                      <a:lnTo>
                        <a:pt x="543" y="99"/>
                      </a:lnTo>
                      <a:lnTo>
                        <a:pt x="543" y="93"/>
                      </a:lnTo>
                      <a:lnTo>
                        <a:pt x="541" y="91"/>
                      </a:lnTo>
                      <a:lnTo>
                        <a:pt x="537" y="89"/>
                      </a:lnTo>
                      <a:lnTo>
                        <a:pt x="532" y="91"/>
                      </a:lnTo>
                      <a:close/>
                      <a:moveTo>
                        <a:pt x="19" y="31"/>
                      </a:moveTo>
                      <a:lnTo>
                        <a:pt x="19" y="31"/>
                      </a:lnTo>
                      <a:lnTo>
                        <a:pt x="244" y="153"/>
                      </a:lnTo>
                      <a:lnTo>
                        <a:pt x="257" y="156"/>
                      </a:lnTo>
                      <a:lnTo>
                        <a:pt x="271" y="158"/>
                      </a:lnTo>
                      <a:lnTo>
                        <a:pt x="286" y="156"/>
                      </a:lnTo>
                      <a:lnTo>
                        <a:pt x="297" y="153"/>
                      </a:lnTo>
                      <a:lnTo>
                        <a:pt x="524" y="31"/>
                      </a:lnTo>
                      <a:lnTo>
                        <a:pt x="530" y="29"/>
                      </a:lnTo>
                      <a:lnTo>
                        <a:pt x="535" y="24"/>
                      </a:lnTo>
                      <a:lnTo>
                        <a:pt x="539" y="18"/>
                      </a:lnTo>
                      <a:lnTo>
                        <a:pt x="541" y="14"/>
                      </a:lnTo>
                      <a:lnTo>
                        <a:pt x="541" y="10"/>
                      </a:lnTo>
                      <a:lnTo>
                        <a:pt x="539" y="4"/>
                      </a:lnTo>
                      <a:lnTo>
                        <a:pt x="535" y="0"/>
                      </a:lnTo>
                      <a:lnTo>
                        <a:pt x="524" y="0"/>
                      </a:lnTo>
                      <a:lnTo>
                        <a:pt x="17" y="0"/>
                      </a:lnTo>
                      <a:lnTo>
                        <a:pt x="8" y="0"/>
                      </a:lnTo>
                      <a:lnTo>
                        <a:pt x="2" y="4"/>
                      </a:lnTo>
                      <a:lnTo>
                        <a:pt x="0" y="10"/>
                      </a:lnTo>
                      <a:lnTo>
                        <a:pt x="0" y="14"/>
                      </a:lnTo>
                      <a:lnTo>
                        <a:pt x="4" y="18"/>
                      </a:lnTo>
                      <a:lnTo>
                        <a:pt x="6" y="24"/>
                      </a:lnTo>
                      <a:lnTo>
                        <a:pt x="11" y="29"/>
                      </a:lnTo>
                      <a:lnTo>
                        <a:pt x="19" y="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4" name="TextBox 13"/>
              <p:cNvSpPr txBox="1"/>
              <p:nvPr/>
            </p:nvSpPr>
            <p:spPr>
              <a:xfrm>
                <a:off x="5847493" y="4501651"/>
                <a:ext cx="1050158" cy="138499"/>
              </a:xfrm>
              <a:prstGeom prst="rect">
                <a:avLst/>
              </a:prstGeom>
              <a:noFill/>
            </p:spPr>
            <p:txBody>
              <a:bodyPr wrap="square" lIns="0" tIns="0" rIns="0" bIns="0" rtlCol="0">
                <a:spAutoFit/>
              </a:bodyPr>
              <a:lstStyle/>
              <a:p>
                <a:r>
                  <a:rPr lang="es-ES" sz="900" dirty="0" err="1">
                    <a:solidFill>
                      <a:schemeClr val="accent2"/>
                    </a:solidFill>
                    <a:latin typeface="Lato" panose="020F0502020204030203" pitchFamily="34" charset="0"/>
                    <a:ea typeface="Roboto" panose="02000000000000000000" pitchFamily="2" charset="0"/>
                  </a:rPr>
                  <a:t>info@ponsip.com</a:t>
                </a:r>
                <a:endParaRPr lang="en-US" sz="900" dirty="0">
                  <a:solidFill>
                    <a:schemeClr val="accent2"/>
                  </a:solidFill>
                  <a:latin typeface="Lato" panose="020F0502020204030203" pitchFamily="34" charset="0"/>
                  <a:ea typeface="Roboto" panose="02000000000000000000" pitchFamily="2" charset="0"/>
                </a:endParaRPr>
              </a:p>
            </p:txBody>
          </p:sp>
        </p:grpSp>
        <p:grpSp>
          <p:nvGrpSpPr>
            <p:cNvPr id="46" name="Grupo 45">
              <a:extLst>
                <a:ext uri="{FF2B5EF4-FFF2-40B4-BE49-F238E27FC236}">
                  <a16:creationId xmlns:a16="http://schemas.microsoft.com/office/drawing/2014/main" xmlns="" id="{3FAA147C-C87C-3F45-AB6F-2B0A84B97F7D}"/>
                </a:ext>
              </a:extLst>
            </p:cNvPr>
            <p:cNvGrpSpPr/>
            <p:nvPr/>
          </p:nvGrpSpPr>
          <p:grpSpPr>
            <a:xfrm>
              <a:off x="2147662" y="4582377"/>
              <a:ext cx="1250326" cy="154316"/>
              <a:chOff x="2999913" y="4501906"/>
              <a:chExt cx="1250326" cy="154316"/>
            </a:xfrm>
          </p:grpSpPr>
          <p:sp>
            <p:nvSpPr>
              <p:cNvPr id="12" name="TextBox 11"/>
              <p:cNvSpPr txBox="1"/>
              <p:nvPr/>
            </p:nvSpPr>
            <p:spPr>
              <a:xfrm>
                <a:off x="3240897" y="4501906"/>
                <a:ext cx="1009342" cy="138499"/>
              </a:xfrm>
              <a:prstGeom prst="rect">
                <a:avLst/>
              </a:prstGeom>
              <a:noFill/>
            </p:spPr>
            <p:txBody>
              <a:bodyPr wrap="square" lIns="0" tIns="0" rIns="0" bIns="0" rtlCol="0">
                <a:spAutoFit/>
              </a:bodyPr>
              <a:lstStyle/>
              <a:p>
                <a:r>
                  <a:rPr lang="en-US" sz="900" dirty="0" err="1">
                    <a:solidFill>
                      <a:schemeClr val="accent2"/>
                    </a:solidFill>
                    <a:latin typeface="Lato" panose="020F0502020204030203" pitchFamily="34" charset="0"/>
                    <a:ea typeface="Roboto" panose="02000000000000000000" pitchFamily="2" charset="0"/>
                  </a:rPr>
                  <a:t>www.ponsip.com</a:t>
                </a:r>
                <a:endParaRPr lang="en-US" sz="900" dirty="0">
                  <a:solidFill>
                    <a:schemeClr val="accent2"/>
                  </a:solidFill>
                  <a:latin typeface="Lato" panose="020F0502020204030203" pitchFamily="34" charset="0"/>
                  <a:ea typeface="Roboto" panose="02000000000000000000" pitchFamily="2" charset="0"/>
                </a:endParaRPr>
              </a:p>
            </p:txBody>
          </p:sp>
          <p:grpSp>
            <p:nvGrpSpPr>
              <p:cNvPr id="43" name="Grupo 42">
                <a:extLst>
                  <a:ext uri="{FF2B5EF4-FFF2-40B4-BE49-F238E27FC236}">
                    <a16:creationId xmlns:a16="http://schemas.microsoft.com/office/drawing/2014/main" xmlns="" id="{A2CE0A01-BAF8-ED48-BE32-331E12E0E8E8}"/>
                  </a:ext>
                </a:extLst>
              </p:cNvPr>
              <p:cNvGrpSpPr/>
              <p:nvPr/>
            </p:nvGrpSpPr>
            <p:grpSpPr>
              <a:xfrm>
                <a:off x="2999913" y="4505409"/>
                <a:ext cx="150813" cy="150813"/>
                <a:chOff x="5708524" y="4473388"/>
                <a:chExt cx="150813" cy="150813"/>
              </a:xfrm>
            </p:grpSpPr>
            <p:sp>
              <p:nvSpPr>
                <p:cNvPr id="6" name="Oval 1125"/>
                <p:cNvSpPr>
                  <a:spLocks noChangeArrowheads="1"/>
                </p:cNvSpPr>
                <p:nvPr/>
              </p:nvSpPr>
              <p:spPr bwMode="auto">
                <a:xfrm>
                  <a:off x="5708524" y="4473388"/>
                  <a:ext cx="150813" cy="15081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27">
                  <a:extLst>
                    <a:ext uri="{FF2B5EF4-FFF2-40B4-BE49-F238E27FC236}">
                      <a16:creationId xmlns:a16="http://schemas.microsoft.com/office/drawing/2014/main" xmlns="" id="{5BD2EFDD-7B28-A245-96DE-EF26E3C31D4A}"/>
                    </a:ext>
                  </a:extLst>
                </p:cNvPr>
                <p:cNvSpPr>
                  <a:spLocks noEditPoints="1"/>
                </p:cNvSpPr>
                <p:nvPr/>
              </p:nvSpPr>
              <p:spPr bwMode="auto">
                <a:xfrm>
                  <a:off x="5741741" y="4508807"/>
                  <a:ext cx="85328" cy="85328"/>
                </a:xfrm>
                <a:custGeom>
                  <a:avLst/>
                  <a:gdLst>
                    <a:gd name="T0" fmla="*/ 0 w 188"/>
                    <a:gd name="T1" fmla="*/ 8 h 187"/>
                    <a:gd name="T2" fmla="*/ 3 w 188"/>
                    <a:gd name="T3" fmla="*/ 3 h 187"/>
                    <a:gd name="T4" fmla="*/ 9 w 188"/>
                    <a:gd name="T5" fmla="*/ 0 h 187"/>
                    <a:gd name="T6" fmla="*/ 180 w 188"/>
                    <a:gd name="T7" fmla="*/ 0 h 187"/>
                    <a:gd name="T8" fmla="*/ 185 w 188"/>
                    <a:gd name="T9" fmla="*/ 3 h 187"/>
                    <a:gd name="T10" fmla="*/ 188 w 188"/>
                    <a:gd name="T11" fmla="*/ 8 h 187"/>
                    <a:gd name="T12" fmla="*/ 188 w 188"/>
                    <a:gd name="T13" fmla="*/ 147 h 187"/>
                    <a:gd name="T14" fmla="*/ 185 w 188"/>
                    <a:gd name="T15" fmla="*/ 153 h 187"/>
                    <a:gd name="T16" fmla="*/ 180 w 188"/>
                    <a:gd name="T17" fmla="*/ 156 h 187"/>
                    <a:gd name="T18" fmla="*/ 113 w 188"/>
                    <a:gd name="T19" fmla="*/ 156 h 187"/>
                    <a:gd name="T20" fmla="*/ 116 w 188"/>
                    <a:gd name="T21" fmla="*/ 180 h 187"/>
                    <a:gd name="T22" fmla="*/ 121 w 188"/>
                    <a:gd name="T23" fmla="*/ 186 h 187"/>
                    <a:gd name="T24" fmla="*/ 121 w 188"/>
                    <a:gd name="T25" fmla="*/ 186 h 187"/>
                    <a:gd name="T26" fmla="*/ 120 w 188"/>
                    <a:gd name="T27" fmla="*/ 187 h 187"/>
                    <a:gd name="T28" fmla="*/ 117 w 188"/>
                    <a:gd name="T29" fmla="*/ 187 h 187"/>
                    <a:gd name="T30" fmla="*/ 116 w 188"/>
                    <a:gd name="T31" fmla="*/ 187 h 187"/>
                    <a:gd name="T32" fmla="*/ 73 w 188"/>
                    <a:gd name="T33" fmla="*/ 187 h 187"/>
                    <a:gd name="T34" fmla="*/ 67 w 188"/>
                    <a:gd name="T35" fmla="*/ 186 h 187"/>
                    <a:gd name="T36" fmla="*/ 67 w 188"/>
                    <a:gd name="T37" fmla="*/ 186 h 187"/>
                    <a:gd name="T38" fmla="*/ 72 w 188"/>
                    <a:gd name="T39" fmla="*/ 180 h 187"/>
                    <a:gd name="T40" fmla="*/ 75 w 188"/>
                    <a:gd name="T41" fmla="*/ 156 h 187"/>
                    <a:gd name="T42" fmla="*/ 9 w 188"/>
                    <a:gd name="T43" fmla="*/ 156 h 187"/>
                    <a:gd name="T44" fmla="*/ 3 w 188"/>
                    <a:gd name="T45" fmla="*/ 153 h 187"/>
                    <a:gd name="T46" fmla="*/ 0 w 188"/>
                    <a:gd name="T47" fmla="*/ 147 h 187"/>
                    <a:gd name="T48" fmla="*/ 0 w 188"/>
                    <a:gd name="T49" fmla="*/ 8 h 187"/>
                    <a:gd name="T50" fmla="*/ 11 w 188"/>
                    <a:gd name="T51" fmla="*/ 117 h 187"/>
                    <a:gd name="T52" fmla="*/ 177 w 188"/>
                    <a:gd name="T53" fmla="*/ 117 h 187"/>
                    <a:gd name="T54" fmla="*/ 177 w 188"/>
                    <a:gd name="T55" fmla="*/ 11 h 187"/>
                    <a:gd name="T56" fmla="*/ 11 w 188"/>
                    <a:gd name="T57" fmla="*/ 11 h 187"/>
                    <a:gd name="T58" fmla="*/ 11 w 188"/>
                    <a:gd name="T59" fmla="*/ 117 h 187"/>
                    <a:gd name="T60" fmla="*/ 90 w 188"/>
                    <a:gd name="T61" fmla="*/ 130 h 187"/>
                    <a:gd name="T62" fmla="*/ 89 w 188"/>
                    <a:gd name="T63" fmla="*/ 134 h 187"/>
                    <a:gd name="T64" fmla="*/ 90 w 188"/>
                    <a:gd name="T65" fmla="*/ 138 h 187"/>
                    <a:gd name="T66" fmla="*/ 94 w 188"/>
                    <a:gd name="T67" fmla="*/ 139 h 187"/>
                    <a:gd name="T68" fmla="*/ 98 w 188"/>
                    <a:gd name="T69" fmla="*/ 138 h 187"/>
                    <a:gd name="T70" fmla="*/ 99 w 188"/>
                    <a:gd name="T71" fmla="*/ 134 h 187"/>
                    <a:gd name="T72" fmla="*/ 98 w 188"/>
                    <a:gd name="T73" fmla="*/ 130 h 187"/>
                    <a:gd name="T74" fmla="*/ 94 w 188"/>
                    <a:gd name="T75" fmla="*/ 129 h 187"/>
                    <a:gd name="T76" fmla="*/ 90 w 188"/>
                    <a:gd name="T77" fmla="*/ 13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 h="187">
                      <a:moveTo>
                        <a:pt x="0" y="8"/>
                      </a:moveTo>
                      <a:cubicBezTo>
                        <a:pt x="0" y="6"/>
                        <a:pt x="1" y="4"/>
                        <a:pt x="3" y="3"/>
                      </a:cubicBezTo>
                      <a:cubicBezTo>
                        <a:pt x="4" y="1"/>
                        <a:pt x="6" y="0"/>
                        <a:pt x="9" y="0"/>
                      </a:cubicBezTo>
                      <a:cubicBezTo>
                        <a:pt x="180" y="0"/>
                        <a:pt x="180" y="0"/>
                        <a:pt x="180" y="0"/>
                      </a:cubicBezTo>
                      <a:cubicBezTo>
                        <a:pt x="182" y="0"/>
                        <a:pt x="184" y="1"/>
                        <a:pt x="185" y="3"/>
                      </a:cubicBezTo>
                      <a:cubicBezTo>
                        <a:pt x="187" y="4"/>
                        <a:pt x="188" y="6"/>
                        <a:pt x="188" y="8"/>
                      </a:cubicBezTo>
                      <a:cubicBezTo>
                        <a:pt x="188" y="147"/>
                        <a:pt x="188" y="147"/>
                        <a:pt x="188" y="147"/>
                      </a:cubicBezTo>
                      <a:cubicBezTo>
                        <a:pt x="188" y="150"/>
                        <a:pt x="187" y="152"/>
                        <a:pt x="185" y="153"/>
                      </a:cubicBezTo>
                      <a:cubicBezTo>
                        <a:pt x="184" y="155"/>
                        <a:pt x="182" y="156"/>
                        <a:pt x="180" y="156"/>
                      </a:cubicBezTo>
                      <a:cubicBezTo>
                        <a:pt x="113" y="156"/>
                        <a:pt x="113" y="156"/>
                        <a:pt x="113" y="156"/>
                      </a:cubicBezTo>
                      <a:cubicBezTo>
                        <a:pt x="116" y="180"/>
                        <a:pt x="116" y="180"/>
                        <a:pt x="116" y="180"/>
                      </a:cubicBezTo>
                      <a:cubicBezTo>
                        <a:pt x="121" y="186"/>
                        <a:pt x="121" y="186"/>
                        <a:pt x="121" y="186"/>
                      </a:cubicBezTo>
                      <a:cubicBezTo>
                        <a:pt x="121" y="186"/>
                        <a:pt x="121" y="186"/>
                        <a:pt x="121" y="186"/>
                      </a:cubicBezTo>
                      <a:cubicBezTo>
                        <a:pt x="121" y="187"/>
                        <a:pt x="121" y="187"/>
                        <a:pt x="120" y="187"/>
                      </a:cubicBezTo>
                      <a:cubicBezTo>
                        <a:pt x="119" y="187"/>
                        <a:pt x="118" y="187"/>
                        <a:pt x="117" y="187"/>
                      </a:cubicBezTo>
                      <a:cubicBezTo>
                        <a:pt x="116" y="187"/>
                        <a:pt x="116" y="187"/>
                        <a:pt x="116" y="187"/>
                      </a:cubicBezTo>
                      <a:cubicBezTo>
                        <a:pt x="73" y="187"/>
                        <a:pt x="73" y="187"/>
                        <a:pt x="73" y="187"/>
                      </a:cubicBezTo>
                      <a:cubicBezTo>
                        <a:pt x="69" y="187"/>
                        <a:pt x="67" y="187"/>
                        <a:pt x="67" y="186"/>
                      </a:cubicBezTo>
                      <a:cubicBezTo>
                        <a:pt x="67" y="186"/>
                        <a:pt x="67" y="186"/>
                        <a:pt x="67" y="186"/>
                      </a:cubicBezTo>
                      <a:cubicBezTo>
                        <a:pt x="72" y="180"/>
                        <a:pt x="72" y="180"/>
                        <a:pt x="72" y="180"/>
                      </a:cubicBezTo>
                      <a:cubicBezTo>
                        <a:pt x="75" y="156"/>
                        <a:pt x="75" y="156"/>
                        <a:pt x="75" y="156"/>
                      </a:cubicBezTo>
                      <a:cubicBezTo>
                        <a:pt x="9" y="156"/>
                        <a:pt x="9" y="156"/>
                        <a:pt x="9" y="156"/>
                      </a:cubicBezTo>
                      <a:cubicBezTo>
                        <a:pt x="6" y="156"/>
                        <a:pt x="4" y="155"/>
                        <a:pt x="3" y="153"/>
                      </a:cubicBezTo>
                      <a:cubicBezTo>
                        <a:pt x="1" y="152"/>
                        <a:pt x="0" y="150"/>
                        <a:pt x="0" y="147"/>
                      </a:cubicBezTo>
                      <a:lnTo>
                        <a:pt x="0" y="8"/>
                      </a:lnTo>
                      <a:close/>
                      <a:moveTo>
                        <a:pt x="11" y="117"/>
                      </a:moveTo>
                      <a:cubicBezTo>
                        <a:pt x="177" y="117"/>
                        <a:pt x="177" y="117"/>
                        <a:pt x="177" y="117"/>
                      </a:cubicBezTo>
                      <a:cubicBezTo>
                        <a:pt x="177" y="11"/>
                        <a:pt x="177" y="11"/>
                        <a:pt x="177" y="11"/>
                      </a:cubicBezTo>
                      <a:cubicBezTo>
                        <a:pt x="11" y="11"/>
                        <a:pt x="11" y="11"/>
                        <a:pt x="11" y="11"/>
                      </a:cubicBezTo>
                      <a:lnTo>
                        <a:pt x="11" y="117"/>
                      </a:lnTo>
                      <a:close/>
                      <a:moveTo>
                        <a:pt x="90" y="130"/>
                      </a:moveTo>
                      <a:cubicBezTo>
                        <a:pt x="89" y="131"/>
                        <a:pt x="89" y="133"/>
                        <a:pt x="89" y="134"/>
                      </a:cubicBezTo>
                      <a:cubicBezTo>
                        <a:pt x="89" y="136"/>
                        <a:pt x="89" y="137"/>
                        <a:pt x="90" y="138"/>
                      </a:cubicBezTo>
                      <a:cubicBezTo>
                        <a:pt x="91" y="139"/>
                        <a:pt x="93" y="139"/>
                        <a:pt x="94" y="139"/>
                      </a:cubicBezTo>
                      <a:cubicBezTo>
                        <a:pt x="96" y="139"/>
                        <a:pt x="97" y="139"/>
                        <a:pt x="98" y="138"/>
                      </a:cubicBezTo>
                      <a:cubicBezTo>
                        <a:pt x="99" y="137"/>
                        <a:pt x="99" y="136"/>
                        <a:pt x="99" y="134"/>
                      </a:cubicBezTo>
                      <a:cubicBezTo>
                        <a:pt x="99" y="133"/>
                        <a:pt x="99" y="131"/>
                        <a:pt x="98" y="130"/>
                      </a:cubicBezTo>
                      <a:cubicBezTo>
                        <a:pt x="97" y="129"/>
                        <a:pt x="96" y="129"/>
                        <a:pt x="94" y="129"/>
                      </a:cubicBezTo>
                      <a:cubicBezTo>
                        <a:pt x="93" y="129"/>
                        <a:pt x="91" y="129"/>
                        <a:pt x="90" y="13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49" name="Grupo 48">
              <a:extLst>
                <a:ext uri="{FF2B5EF4-FFF2-40B4-BE49-F238E27FC236}">
                  <a16:creationId xmlns:a16="http://schemas.microsoft.com/office/drawing/2014/main" xmlns="" id="{AA631954-3CC8-364A-B046-FA2D5AC51DED}"/>
                </a:ext>
              </a:extLst>
            </p:cNvPr>
            <p:cNvGrpSpPr/>
            <p:nvPr/>
          </p:nvGrpSpPr>
          <p:grpSpPr>
            <a:xfrm>
              <a:off x="6265129" y="4585158"/>
              <a:ext cx="988879" cy="150813"/>
              <a:chOff x="7117380" y="4504687"/>
              <a:chExt cx="988879" cy="150813"/>
            </a:xfrm>
          </p:grpSpPr>
          <p:grpSp>
            <p:nvGrpSpPr>
              <p:cNvPr id="39" name="Group 28">
                <a:extLst>
                  <a:ext uri="{FF2B5EF4-FFF2-40B4-BE49-F238E27FC236}">
                    <a16:creationId xmlns:a16="http://schemas.microsoft.com/office/drawing/2014/main" xmlns="" id="{7C57FC83-787C-E441-AA56-68AC355311F7}"/>
                  </a:ext>
                </a:extLst>
              </p:cNvPr>
              <p:cNvGrpSpPr/>
              <p:nvPr/>
            </p:nvGrpSpPr>
            <p:grpSpPr>
              <a:xfrm>
                <a:off x="7117380" y="4504687"/>
                <a:ext cx="150813" cy="150813"/>
                <a:chOff x="3395432" y="4273550"/>
                <a:chExt cx="150813" cy="150813"/>
              </a:xfrm>
            </p:grpSpPr>
            <p:sp>
              <p:nvSpPr>
                <p:cNvPr id="40" name="Oval 1132">
                  <a:extLst>
                    <a:ext uri="{FF2B5EF4-FFF2-40B4-BE49-F238E27FC236}">
                      <a16:creationId xmlns:a16="http://schemas.microsoft.com/office/drawing/2014/main" xmlns="" id="{F4987996-9E00-AE44-8FF8-7C9F4BDEE4E7}"/>
                    </a:ext>
                  </a:extLst>
                </p:cNvPr>
                <p:cNvSpPr>
                  <a:spLocks noChangeArrowheads="1"/>
                </p:cNvSpPr>
                <p:nvPr/>
              </p:nvSpPr>
              <p:spPr bwMode="auto">
                <a:xfrm>
                  <a:off x="3395432" y="4273550"/>
                  <a:ext cx="150813" cy="15081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135">
                  <a:extLst>
                    <a:ext uri="{FF2B5EF4-FFF2-40B4-BE49-F238E27FC236}">
                      <a16:creationId xmlns:a16="http://schemas.microsoft.com/office/drawing/2014/main" xmlns="" id="{45C5BABC-6293-8D41-9991-7C3058ED8280}"/>
                    </a:ext>
                  </a:extLst>
                </p:cNvPr>
                <p:cNvSpPr>
                  <a:spLocks/>
                </p:cNvSpPr>
                <p:nvPr/>
              </p:nvSpPr>
              <p:spPr bwMode="auto">
                <a:xfrm>
                  <a:off x="3428769" y="4316413"/>
                  <a:ext cx="84138" cy="68263"/>
                </a:xfrm>
                <a:custGeom>
                  <a:avLst/>
                  <a:gdLst>
                    <a:gd name="T0" fmla="*/ 31 w 35"/>
                    <a:gd name="T1" fmla="*/ 7 h 28"/>
                    <a:gd name="T2" fmla="*/ 31 w 35"/>
                    <a:gd name="T3" fmla="*/ 8 h 28"/>
                    <a:gd name="T4" fmla="*/ 11 w 35"/>
                    <a:gd name="T5" fmla="*/ 28 h 28"/>
                    <a:gd name="T6" fmla="*/ 0 w 35"/>
                    <a:gd name="T7" fmla="*/ 24 h 28"/>
                    <a:gd name="T8" fmla="*/ 2 w 35"/>
                    <a:gd name="T9" fmla="*/ 24 h 28"/>
                    <a:gd name="T10" fmla="*/ 11 w 35"/>
                    <a:gd name="T11" fmla="*/ 21 h 28"/>
                    <a:gd name="T12" fmla="*/ 4 w 35"/>
                    <a:gd name="T13" fmla="*/ 17 h 28"/>
                    <a:gd name="T14" fmla="*/ 6 w 35"/>
                    <a:gd name="T15" fmla="*/ 17 h 28"/>
                    <a:gd name="T16" fmla="*/ 7 w 35"/>
                    <a:gd name="T17" fmla="*/ 16 h 28"/>
                    <a:gd name="T18" fmla="*/ 2 w 35"/>
                    <a:gd name="T19" fmla="*/ 10 h 28"/>
                    <a:gd name="T20" fmla="*/ 2 w 35"/>
                    <a:gd name="T21" fmla="*/ 9 h 28"/>
                    <a:gd name="T22" fmla="*/ 5 w 35"/>
                    <a:gd name="T23" fmla="*/ 10 h 28"/>
                    <a:gd name="T24" fmla="*/ 2 w 35"/>
                    <a:gd name="T25" fmla="*/ 4 h 28"/>
                    <a:gd name="T26" fmla="*/ 3 w 35"/>
                    <a:gd name="T27" fmla="*/ 1 h 28"/>
                    <a:gd name="T28" fmla="*/ 17 w 35"/>
                    <a:gd name="T29" fmla="*/ 8 h 28"/>
                    <a:gd name="T30" fmla="*/ 17 w 35"/>
                    <a:gd name="T31" fmla="*/ 7 h 28"/>
                    <a:gd name="T32" fmla="*/ 24 w 35"/>
                    <a:gd name="T33" fmla="*/ 0 h 28"/>
                    <a:gd name="T34" fmla="*/ 29 w 35"/>
                    <a:gd name="T35" fmla="*/ 2 h 28"/>
                    <a:gd name="T36" fmla="*/ 34 w 35"/>
                    <a:gd name="T37" fmla="*/ 0 h 28"/>
                    <a:gd name="T38" fmla="*/ 31 w 35"/>
                    <a:gd name="T39" fmla="*/ 4 h 28"/>
                    <a:gd name="T40" fmla="*/ 35 w 35"/>
                    <a:gd name="T41" fmla="*/ 3 h 28"/>
                    <a:gd name="T42" fmla="*/ 31 w 35"/>
                    <a:gd name="T43"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28">
                      <a:moveTo>
                        <a:pt x="31" y="7"/>
                      </a:moveTo>
                      <a:cubicBezTo>
                        <a:pt x="31" y="8"/>
                        <a:pt x="31" y="8"/>
                        <a:pt x="31" y="8"/>
                      </a:cubicBezTo>
                      <a:cubicBezTo>
                        <a:pt x="31" y="17"/>
                        <a:pt x="24" y="28"/>
                        <a:pt x="11" y="28"/>
                      </a:cubicBezTo>
                      <a:cubicBezTo>
                        <a:pt x="7" y="28"/>
                        <a:pt x="3" y="26"/>
                        <a:pt x="0" y="24"/>
                      </a:cubicBezTo>
                      <a:cubicBezTo>
                        <a:pt x="1" y="24"/>
                        <a:pt x="1" y="24"/>
                        <a:pt x="2" y="24"/>
                      </a:cubicBezTo>
                      <a:cubicBezTo>
                        <a:pt x="5" y="24"/>
                        <a:pt x="8" y="23"/>
                        <a:pt x="11" y="21"/>
                      </a:cubicBezTo>
                      <a:cubicBezTo>
                        <a:pt x="8" y="21"/>
                        <a:pt x="5" y="19"/>
                        <a:pt x="4" y="17"/>
                      </a:cubicBezTo>
                      <a:cubicBezTo>
                        <a:pt x="5" y="17"/>
                        <a:pt x="5" y="17"/>
                        <a:pt x="6" y="17"/>
                      </a:cubicBezTo>
                      <a:cubicBezTo>
                        <a:pt x="6" y="17"/>
                        <a:pt x="7" y="17"/>
                        <a:pt x="7" y="16"/>
                      </a:cubicBezTo>
                      <a:cubicBezTo>
                        <a:pt x="4" y="16"/>
                        <a:pt x="2" y="13"/>
                        <a:pt x="2" y="10"/>
                      </a:cubicBezTo>
                      <a:cubicBezTo>
                        <a:pt x="2" y="9"/>
                        <a:pt x="2" y="9"/>
                        <a:pt x="2" y="9"/>
                      </a:cubicBezTo>
                      <a:cubicBezTo>
                        <a:pt x="3" y="10"/>
                        <a:pt x="4" y="10"/>
                        <a:pt x="5" y="10"/>
                      </a:cubicBezTo>
                      <a:cubicBezTo>
                        <a:pt x="3" y="9"/>
                        <a:pt x="2" y="7"/>
                        <a:pt x="2" y="4"/>
                      </a:cubicBezTo>
                      <a:cubicBezTo>
                        <a:pt x="2" y="3"/>
                        <a:pt x="2" y="2"/>
                        <a:pt x="3" y="1"/>
                      </a:cubicBezTo>
                      <a:cubicBezTo>
                        <a:pt x="6" y="5"/>
                        <a:pt x="11" y="8"/>
                        <a:pt x="17" y="8"/>
                      </a:cubicBezTo>
                      <a:cubicBezTo>
                        <a:pt x="17" y="8"/>
                        <a:pt x="17" y="7"/>
                        <a:pt x="17" y="7"/>
                      </a:cubicBezTo>
                      <a:cubicBezTo>
                        <a:pt x="17" y="3"/>
                        <a:pt x="20" y="0"/>
                        <a:pt x="24" y="0"/>
                      </a:cubicBezTo>
                      <a:cubicBezTo>
                        <a:pt x="26" y="0"/>
                        <a:pt x="28" y="1"/>
                        <a:pt x="29" y="2"/>
                      </a:cubicBezTo>
                      <a:cubicBezTo>
                        <a:pt x="31" y="2"/>
                        <a:pt x="32" y="1"/>
                        <a:pt x="34" y="0"/>
                      </a:cubicBezTo>
                      <a:cubicBezTo>
                        <a:pt x="33" y="2"/>
                        <a:pt x="32" y="3"/>
                        <a:pt x="31" y="4"/>
                      </a:cubicBezTo>
                      <a:cubicBezTo>
                        <a:pt x="32" y="4"/>
                        <a:pt x="33" y="4"/>
                        <a:pt x="35" y="3"/>
                      </a:cubicBezTo>
                      <a:cubicBezTo>
                        <a:pt x="34" y="4"/>
                        <a:pt x="33" y="6"/>
                        <a:pt x="31"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2" name="TextBox 18">
                <a:extLst>
                  <a:ext uri="{FF2B5EF4-FFF2-40B4-BE49-F238E27FC236}">
                    <a16:creationId xmlns:a16="http://schemas.microsoft.com/office/drawing/2014/main" xmlns="" id="{74642D89-EB3C-254C-A331-3C3171A8223A}"/>
                  </a:ext>
                </a:extLst>
              </p:cNvPr>
              <p:cNvSpPr txBox="1"/>
              <p:nvPr/>
            </p:nvSpPr>
            <p:spPr>
              <a:xfrm>
                <a:off x="7357728" y="4506334"/>
                <a:ext cx="748531" cy="138499"/>
              </a:xfrm>
              <a:prstGeom prst="rect">
                <a:avLst/>
              </a:prstGeom>
              <a:noFill/>
            </p:spPr>
            <p:txBody>
              <a:bodyPr wrap="square" lIns="0" tIns="0" rIns="0" bIns="0" rtlCol="0">
                <a:spAutoFit/>
              </a:bodyPr>
              <a:lstStyle/>
              <a:p>
                <a:r>
                  <a:rPr lang="en-US" sz="900" dirty="0">
                    <a:solidFill>
                      <a:schemeClr val="accent2"/>
                    </a:solidFill>
                    <a:latin typeface="Lato" panose="020F0502020204030203" pitchFamily="34" charset="0"/>
                    <a:ea typeface="Roboto" panose="02000000000000000000" pitchFamily="2" charset="0"/>
                  </a:rPr>
                  <a:t>@</a:t>
                </a:r>
                <a:r>
                  <a:rPr lang="en-US" sz="900" dirty="0" err="1">
                    <a:solidFill>
                      <a:schemeClr val="accent2"/>
                    </a:solidFill>
                    <a:latin typeface="Lato" panose="020F0502020204030203" pitchFamily="34" charset="0"/>
                    <a:ea typeface="Roboto" panose="02000000000000000000" pitchFamily="2" charset="0"/>
                  </a:rPr>
                  <a:t>pons_ip</a:t>
                </a:r>
                <a:endParaRPr lang="en-US" sz="900" dirty="0">
                  <a:solidFill>
                    <a:schemeClr val="accent2"/>
                  </a:solidFill>
                  <a:latin typeface="Lato" panose="020F0502020204030203" pitchFamily="34" charset="0"/>
                  <a:ea typeface="Roboto" panose="02000000000000000000" pitchFamily="2" charset="0"/>
                </a:endParaRPr>
              </a:p>
            </p:txBody>
          </p:sp>
        </p:grpSp>
      </p:grpSp>
      <p:sp>
        <p:nvSpPr>
          <p:cNvPr id="58" name="Freeform 253">
            <a:extLst>
              <a:ext uri="{FF2B5EF4-FFF2-40B4-BE49-F238E27FC236}">
                <a16:creationId xmlns:a16="http://schemas.microsoft.com/office/drawing/2014/main" xmlns="" id="{942D139E-9E4C-1A40-AD9B-4145ED257E72}"/>
              </a:ext>
            </a:extLst>
          </p:cNvPr>
          <p:cNvSpPr>
            <a:spLocks noEditPoints="1"/>
          </p:cNvSpPr>
          <p:nvPr/>
        </p:nvSpPr>
        <p:spPr bwMode="auto">
          <a:xfrm>
            <a:off x="1439629" y="1031894"/>
            <a:ext cx="508440" cy="513739"/>
          </a:xfrm>
          <a:custGeom>
            <a:avLst/>
            <a:gdLst>
              <a:gd name="T0" fmla="*/ 145 w 145"/>
              <a:gd name="T1" fmla="*/ 73 h 146"/>
              <a:gd name="T2" fmla="*/ 109 w 145"/>
              <a:gd name="T3" fmla="*/ 136 h 146"/>
              <a:gd name="T4" fmla="*/ 36 w 145"/>
              <a:gd name="T5" fmla="*/ 136 h 146"/>
              <a:gd name="T6" fmla="*/ 0 w 145"/>
              <a:gd name="T7" fmla="*/ 73 h 146"/>
              <a:gd name="T8" fmla="*/ 36 w 145"/>
              <a:gd name="T9" fmla="*/ 10 h 146"/>
              <a:gd name="T10" fmla="*/ 109 w 145"/>
              <a:gd name="T11" fmla="*/ 10 h 146"/>
              <a:gd name="T12" fmla="*/ 128 w 145"/>
              <a:gd name="T13" fmla="*/ 96 h 146"/>
              <a:gd name="T14" fmla="*/ 128 w 145"/>
              <a:gd name="T15" fmla="*/ 49 h 146"/>
              <a:gd name="T16" fmla="*/ 96 w 145"/>
              <a:gd name="T17" fmla="*/ 17 h 146"/>
              <a:gd name="T18" fmla="*/ 49 w 145"/>
              <a:gd name="T19" fmla="*/ 17 h 146"/>
              <a:gd name="T20" fmla="*/ 17 w 145"/>
              <a:gd name="T21" fmla="*/ 49 h 146"/>
              <a:gd name="T22" fmla="*/ 17 w 145"/>
              <a:gd name="T23" fmla="*/ 96 h 146"/>
              <a:gd name="T24" fmla="*/ 49 w 145"/>
              <a:gd name="T25" fmla="*/ 129 h 146"/>
              <a:gd name="T26" fmla="*/ 96 w 145"/>
              <a:gd name="T27" fmla="*/ 129 h 146"/>
              <a:gd name="T28" fmla="*/ 128 w 145"/>
              <a:gd name="T29" fmla="*/ 96 h 146"/>
              <a:gd name="T30" fmla="*/ 61 w 145"/>
              <a:gd name="T31" fmla="*/ 49 h 146"/>
              <a:gd name="T32" fmla="*/ 49 w 145"/>
              <a:gd name="T33" fmla="*/ 61 h 146"/>
              <a:gd name="T34" fmla="*/ 36 w 145"/>
              <a:gd name="T35" fmla="*/ 49 h 146"/>
              <a:gd name="T36" fmla="*/ 49 w 145"/>
              <a:gd name="T37" fmla="*/ 37 h 146"/>
              <a:gd name="T38" fmla="*/ 107 w 145"/>
              <a:gd name="T39" fmla="*/ 90 h 146"/>
              <a:gd name="T40" fmla="*/ 73 w 145"/>
              <a:gd name="T41" fmla="*/ 115 h 146"/>
              <a:gd name="T42" fmla="*/ 38 w 145"/>
              <a:gd name="T43" fmla="*/ 90 h 146"/>
              <a:gd name="T44" fmla="*/ 42 w 145"/>
              <a:gd name="T45" fmla="*/ 82 h 146"/>
              <a:gd name="T46" fmla="*/ 50 w 145"/>
              <a:gd name="T47" fmla="*/ 86 h 146"/>
              <a:gd name="T48" fmla="*/ 73 w 145"/>
              <a:gd name="T49" fmla="*/ 103 h 146"/>
              <a:gd name="T50" fmla="*/ 96 w 145"/>
              <a:gd name="T51" fmla="*/ 86 h 146"/>
              <a:gd name="T52" fmla="*/ 103 w 145"/>
              <a:gd name="T53" fmla="*/ 82 h 146"/>
              <a:gd name="T54" fmla="*/ 107 w 145"/>
              <a:gd name="T55" fmla="*/ 90 h 146"/>
              <a:gd name="T56" fmla="*/ 109 w 145"/>
              <a:gd name="T57" fmla="*/ 49 h 146"/>
              <a:gd name="T58" fmla="*/ 97 w 145"/>
              <a:gd name="T59" fmla="*/ 61 h 146"/>
              <a:gd name="T60" fmla="*/ 85 w 145"/>
              <a:gd name="T61" fmla="*/ 49 h 146"/>
              <a:gd name="T62" fmla="*/ 97 w 145"/>
              <a:gd name="T63" fmla="*/ 3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6">
                <a:moveTo>
                  <a:pt x="136" y="36"/>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7" y="142"/>
                  <a:pt x="36" y="136"/>
                </a:cubicBezTo>
                <a:cubicBezTo>
                  <a:pt x="25" y="129"/>
                  <a:pt x="16" y="121"/>
                  <a:pt x="10" y="109"/>
                </a:cubicBezTo>
                <a:cubicBezTo>
                  <a:pt x="3" y="98"/>
                  <a:pt x="0" y="86"/>
                  <a:pt x="0" y="73"/>
                </a:cubicBezTo>
                <a:cubicBezTo>
                  <a:pt x="0" y="60"/>
                  <a:pt x="3" y="48"/>
                  <a:pt x="10" y="36"/>
                </a:cubicBezTo>
                <a:cubicBezTo>
                  <a:pt x="16" y="25"/>
                  <a:pt x="25" y="17"/>
                  <a:pt x="36" y="10"/>
                </a:cubicBezTo>
                <a:cubicBezTo>
                  <a:pt x="47" y="4"/>
                  <a:pt x="60" y="0"/>
                  <a:pt x="73" y="0"/>
                </a:cubicBezTo>
                <a:cubicBezTo>
                  <a:pt x="86" y="0"/>
                  <a:pt x="98" y="4"/>
                  <a:pt x="109" y="10"/>
                </a:cubicBezTo>
                <a:cubicBezTo>
                  <a:pt x="120" y="17"/>
                  <a:pt x="129" y="25"/>
                  <a:pt x="136" y="36"/>
                </a:cubicBezTo>
                <a:close/>
                <a:moveTo>
                  <a:pt x="128" y="96"/>
                </a:moveTo>
                <a:cubicBezTo>
                  <a:pt x="132" y="89"/>
                  <a:pt x="133" y="81"/>
                  <a:pt x="133" y="73"/>
                </a:cubicBezTo>
                <a:cubicBezTo>
                  <a:pt x="133" y="65"/>
                  <a:pt x="132" y="57"/>
                  <a:pt x="128" y="49"/>
                </a:cubicBezTo>
                <a:cubicBezTo>
                  <a:pt x="125" y="42"/>
                  <a:pt x="121" y="36"/>
                  <a:pt x="116" y="30"/>
                </a:cubicBezTo>
                <a:cubicBezTo>
                  <a:pt x="110" y="25"/>
                  <a:pt x="104" y="20"/>
                  <a:pt x="96" y="17"/>
                </a:cubicBezTo>
                <a:cubicBezTo>
                  <a:pt x="89" y="14"/>
                  <a:pt x="81" y="12"/>
                  <a:pt x="73" y="12"/>
                </a:cubicBezTo>
                <a:cubicBezTo>
                  <a:pt x="65" y="12"/>
                  <a:pt x="57" y="14"/>
                  <a:pt x="49" y="17"/>
                </a:cubicBezTo>
                <a:cubicBezTo>
                  <a:pt x="42" y="20"/>
                  <a:pt x="35" y="25"/>
                  <a:pt x="30" y="30"/>
                </a:cubicBezTo>
                <a:cubicBezTo>
                  <a:pt x="25" y="36"/>
                  <a:pt x="20" y="42"/>
                  <a:pt x="17" y="49"/>
                </a:cubicBezTo>
                <a:cubicBezTo>
                  <a:pt x="14" y="57"/>
                  <a:pt x="12" y="65"/>
                  <a:pt x="12" y="73"/>
                </a:cubicBezTo>
                <a:cubicBezTo>
                  <a:pt x="12" y="81"/>
                  <a:pt x="14" y="89"/>
                  <a:pt x="17" y="96"/>
                </a:cubicBezTo>
                <a:cubicBezTo>
                  <a:pt x="20" y="104"/>
                  <a:pt x="25" y="110"/>
                  <a:pt x="30" y="116"/>
                </a:cubicBezTo>
                <a:cubicBezTo>
                  <a:pt x="35" y="121"/>
                  <a:pt x="42" y="125"/>
                  <a:pt x="49" y="129"/>
                </a:cubicBezTo>
                <a:cubicBezTo>
                  <a:pt x="57" y="132"/>
                  <a:pt x="65" y="133"/>
                  <a:pt x="73" y="133"/>
                </a:cubicBezTo>
                <a:cubicBezTo>
                  <a:pt x="81" y="133"/>
                  <a:pt x="89" y="132"/>
                  <a:pt x="96" y="129"/>
                </a:cubicBezTo>
                <a:cubicBezTo>
                  <a:pt x="104" y="125"/>
                  <a:pt x="110" y="121"/>
                  <a:pt x="116" y="116"/>
                </a:cubicBezTo>
                <a:cubicBezTo>
                  <a:pt x="121" y="110"/>
                  <a:pt x="125" y="104"/>
                  <a:pt x="128" y="96"/>
                </a:cubicBezTo>
                <a:close/>
                <a:moveTo>
                  <a:pt x="57" y="40"/>
                </a:moveTo>
                <a:cubicBezTo>
                  <a:pt x="59" y="43"/>
                  <a:pt x="61" y="45"/>
                  <a:pt x="61" y="49"/>
                </a:cubicBezTo>
                <a:cubicBezTo>
                  <a:pt x="61" y="52"/>
                  <a:pt x="59" y="55"/>
                  <a:pt x="57" y="57"/>
                </a:cubicBezTo>
                <a:cubicBezTo>
                  <a:pt x="55" y="60"/>
                  <a:pt x="52" y="61"/>
                  <a:pt x="49" y="61"/>
                </a:cubicBezTo>
                <a:cubicBezTo>
                  <a:pt x="45" y="61"/>
                  <a:pt x="42" y="60"/>
                  <a:pt x="40" y="57"/>
                </a:cubicBezTo>
                <a:cubicBezTo>
                  <a:pt x="38" y="55"/>
                  <a:pt x="36" y="52"/>
                  <a:pt x="36" y="49"/>
                </a:cubicBezTo>
                <a:cubicBezTo>
                  <a:pt x="36" y="45"/>
                  <a:pt x="38" y="43"/>
                  <a:pt x="40" y="40"/>
                </a:cubicBezTo>
                <a:cubicBezTo>
                  <a:pt x="42" y="38"/>
                  <a:pt x="45" y="37"/>
                  <a:pt x="49" y="37"/>
                </a:cubicBezTo>
                <a:cubicBezTo>
                  <a:pt x="52" y="37"/>
                  <a:pt x="55" y="38"/>
                  <a:pt x="57" y="40"/>
                </a:cubicBezTo>
                <a:close/>
                <a:moveTo>
                  <a:pt x="107" y="90"/>
                </a:moveTo>
                <a:cubicBezTo>
                  <a:pt x="105" y="97"/>
                  <a:pt x="101" y="104"/>
                  <a:pt x="94" y="108"/>
                </a:cubicBezTo>
                <a:cubicBezTo>
                  <a:pt x="88" y="113"/>
                  <a:pt x="81" y="115"/>
                  <a:pt x="73" y="115"/>
                </a:cubicBezTo>
                <a:cubicBezTo>
                  <a:pt x="65" y="115"/>
                  <a:pt x="58" y="113"/>
                  <a:pt x="51" y="108"/>
                </a:cubicBezTo>
                <a:cubicBezTo>
                  <a:pt x="45" y="104"/>
                  <a:pt x="40" y="97"/>
                  <a:pt x="38" y="90"/>
                </a:cubicBezTo>
                <a:cubicBezTo>
                  <a:pt x="38" y="88"/>
                  <a:pt x="38" y="87"/>
                  <a:pt x="39" y="85"/>
                </a:cubicBezTo>
                <a:cubicBezTo>
                  <a:pt x="39" y="84"/>
                  <a:pt x="40" y="83"/>
                  <a:pt x="42" y="82"/>
                </a:cubicBezTo>
                <a:cubicBezTo>
                  <a:pt x="44" y="82"/>
                  <a:pt x="45" y="82"/>
                  <a:pt x="47" y="83"/>
                </a:cubicBezTo>
                <a:cubicBezTo>
                  <a:pt x="48" y="83"/>
                  <a:pt x="49" y="85"/>
                  <a:pt x="50" y="86"/>
                </a:cubicBezTo>
                <a:cubicBezTo>
                  <a:pt x="51" y="91"/>
                  <a:pt x="54" y="95"/>
                  <a:pt x="58" y="99"/>
                </a:cubicBezTo>
                <a:cubicBezTo>
                  <a:pt x="63" y="102"/>
                  <a:pt x="67" y="103"/>
                  <a:pt x="73" y="103"/>
                </a:cubicBezTo>
                <a:cubicBezTo>
                  <a:pt x="78" y="103"/>
                  <a:pt x="83" y="102"/>
                  <a:pt x="87" y="99"/>
                </a:cubicBezTo>
                <a:cubicBezTo>
                  <a:pt x="91" y="95"/>
                  <a:pt x="94" y="91"/>
                  <a:pt x="96" y="86"/>
                </a:cubicBezTo>
                <a:cubicBezTo>
                  <a:pt x="96" y="85"/>
                  <a:pt x="97" y="83"/>
                  <a:pt x="99" y="83"/>
                </a:cubicBezTo>
                <a:cubicBezTo>
                  <a:pt x="100" y="82"/>
                  <a:pt x="102" y="82"/>
                  <a:pt x="103" y="82"/>
                </a:cubicBezTo>
                <a:cubicBezTo>
                  <a:pt x="105" y="83"/>
                  <a:pt x="106" y="84"/>
                  <a:pt x="107" y="85"/>
                </a:cubicBezTo>
                <a:cubicBezTo>
                  <a:pt x="108" y="87"/>
                  <a:pt x="108" y="88"/>
                  <a:pt x="107" y="90"/>
                </a:cubicBezTo>
                <a:close/>
                <a:moveTo>
                  <a:pt x="105" y="40"/>
                </a:moveTo>
                <a:cubicBezTo>
                  <a:pt x="108" y="43"/>
                  <a:pt x="109" y="45"/>
                  <a:pt x="109" y="49"/>
                </a:cubicBezTo>
                <a:cubicBezTo>
                  <a:pt x="109" y="52"/>
                  <a:pt x="108" y="55"/>
                  <a:pt x="105" y="57"/>
                </a:cubicBezTo>
                <a:cubicBezTo>
                  <a:pt x="103" y="60"/>
                  <a:pt x="100" y="61"/>
                  <a:pt x="97" y="61"/>
                </a:cubicBezTo>
                <a:cubicBezTo>
                  <a:pt x="94" y="61"/>
                  <a:pt x="91" y="60"/>
                  <a:pt x="88" y="57"/>
                </a:cubicBezTo>
                <a:cubicBezTo>
                  <a:pt x="86" y="55"/>
                  <a:pt x="85" y="52"/>
                  <a:pt x="85" y="49"/>
                </a:cubicBezTo>
                <a:cubicBezTo>
                  <a:pt x="85" y="45"/>
                  <a:pt x="86" y="43"/>
                  <a:pt x="88" y="40"/>
                </a:cubicBezTo>
                <a:cubicBezTo>
                  <a:pt x="91" y="38"/>
                  <a:pt x="94" y="37"/>
                  <a:pt x="97" y="37"/>
                </a:cubicBezTo>
                <a:cubicBezTo>
                  <a:pt x="100" y="37"/>
                  <a:pt x="103" y="38"/>
                  <a:pt x="105" y="4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TextBox 1">
            <a:extLst>
              <a:ext uri="{FF2B5EF4-FFF2-40B4-BE49-F238E27FC236}">
                <a16:creationId xmlns:a16="http://schemas.microsoft.com/office/drawing/2014/main" xmlns="" id="{6974A352-2A30-934F-86AF-1CA6CE68CC60}"/>
              </a:ext>
            </a:extLst>
          </p:cNvPr>
          <p:cNvSpPr txBox="1"/>
          <p:nvPr/>
        </p:nvSpPr>
        <p:spPr>
          <a:xfrm>
            <a:off x="1948069" y="2017752"/>
            <a:ext cx="7955280" cy="523220"/>
          </a:xfrm>
          <a:prstGeom prst="rect">
            <a:avLst/>
          </a:prstGeom>
          <a:noFill/>
        </p:spPr>
        <p:txBody>
          <a:bodyPr wrap="square" lIns="0" tIns="0" rIns="0" bIns="0" rtlCol="0">
            <a:spAutoFit/>
          </a:bodyPr>
          <a:lstStyle/>
          <a:p>
            <a:r>
              <a:rPr lang="en-US" sz="3400" cap="all" dirty="0">
                <a:solidFill>
                  <a:schemeClr val="accent1"/>
                </a:solidFill>
                <a:latin typeface="Lato Black" panose="020F0A02020204030203" pitchFamily="34" charset="0"/>
              </a:rPr>
              <a:t>GRACIAS </a:t>
            </a:r>
            <a:r>
              <a:rPr lang="en-US" sz="3400" cap="all" dirty="0">
                <a:solidFill>
                  <a:schemeClr val="bg1"/>
                </a:solidFill>
                <a:latin typeface="Lato Black" panose="020F0A02020204030203" pitchFamily="34" charset="0"/>
              </a:rPr>
              <a:t>POR VUESTRA ATENCIÓN!</a:t>
            </a:r>
          </a:p>
        </p:txBody>
      </p:sp>
      <p:sp>
        <p:nvSpPr>
          <p:cNvPr id="28" name="TextBox 1">
            <a:extLst>
              <a:ext uri="{FF2B5EF4-FFF2-40B4-BE49-F238E27FC236}">
                <a16:creationId xmlns:a16="http://schemas.microsoft.com/office/drawing/2014/main" xmlns="" id="{AD074493-316E-D848-9D1B-2069629A1492}"/>
              </a:ext>
            </a:extLst>
          </p:cNvPr>
          <p:cNvSpPr txBox="1"/>
          <p:nvPr/>
        </p:nvSpPr>
        <p:spPr>
          <a:xfrm>
            <a:off x="1948069" y="2579727"/>
            <a:ext cx="4795631" cy="1077218"/>
          </a:xfrm>
          <a:prstGeom prst="rect">
            <a:avLst/>
          </a:prstGeom>
          <a:noFill/>
        </p:spPr>
        <p:txBody>
          <a:bodyPr wrap="square" lIns="0" tIns="0" rIns="0" bIns="0" rtlCol="0">
            <a:spAutoFit/>
          </a:bodyPr>
          <a:lstStyle/>
          <a:p>
            <a:pPr algn="just">
              <a:defRPr/>
            </a:pPr>
            <a:r>
              <a:rPr lang="es-ES" sz="1400" dirty="0">
                <a:solidFill>
                  <a:schemeClr val="bg1"/>
                </a:solidFill>
                <a:latin typeface="Lato Bold"/>
                <a:cs typeface="Arial" panose="020B0604020202020204" pitchFamily="34" charset="0"/>
              </a:rPr>
              <a:t>Albert Roma Murcia</a:t>
            </a:r>
          </a:p>
          <a:p>
            <a:pPr algn="just">
              <a:defRPr/>
            </a:pPr>
            <a:r>
              <a:rPr lang="es-ES" sz="1400" dirty="0">
                <a:solidFill>
                  <a:schemeClr val="bg1"/>
                </a:solidFill>
                <a:latin typeface="Lato Bold"/>
                <a:cs typeface="Arial" panose="020B0604020202020204" pitchFamily="34" charset="0"/>
              </a:rPr>
              <a:t>Asesor</a:t>
            </a:r>
          </a:p>
          <a:p>
            <a:pPr algn="just">
              <a:defRPr/>
            </a:pPr>
            <a:endParaRPr lang="es-ES" sz="1400" dirty="0">
              <a:solidFill>
                <a:schemeClr val="bg1"/>
              </a:solidFill>
              <a:latin typeface="Lato Bold"/>
              <a:cs typeface="Arial" panose="020B0604020202020204" pitchFamily="34" charset="0"/>
            </a:endParaRPr>
          </a:p>
          <a:p>
            <a:pPr algn="just">
              <a:defRPr/>
            </a:pPr>
            <a:r>
              <a:rPr lang="es-ES" sz="1400" dirty="0">
                <a:solidFill>
                  <a:schemeClr val="bg1"/>
                </a:solidFill>
                <a:latin typeface="Lato Bold"/>
                <a:cs typeface="Arial" panose="020B0604020202020204" pitchFamily="34" charset="0"/>
              </a:rPr>
              <a:t>932 142 300</a:t>
            </a:r>
          </a:p>
          <a:p>
            <a:pPr algn="just">
              <a:defRPr/>
            </a:pPr>
            <a:r>
              <a:rPr lang="es-ES" sz="1400" smtClean="0">
                <a:solidFill>
                  <a:schemeClr val="bg1"/>
                </a:solidFill>
                <a:latin typeface="Lato Bold"/>
                <a:cs typeface="Arial" panose="020B0604020202020204" pitchFamily="34" charset="0"/>
                <a:hlinkClick r:id="rId3"/>
              </a:rPr>
              <a:t>albert.roma@ponsip.com</a:t>
            </a:r>
            <a:endParaRPr lang="es-ES" sz="1400" dirty="0">
              <a:solidFill>
                <a:schemeClr val="bg1"/>
              </a:solidFill>
              <a:latin typeface="Lato Bold"/>
              <a:cs typeface="Arial" panose="020B0604020202020204" pitchFamily="34" charset="0"/>
            </a:endParaRPr>
          </a:p>
        </p:txBody>
      </p:sp>
    </p:spTree>
    <p:extLst>
      <p:ext uri="{BB962C8B-B14F-4D97-AF65-F5344CB8AC3E}">
        <p14:creationId xmlns:p14="http://schemas.microsoft.com/office/powerpoint/2010/main" val="3743066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31"/>
                                        </p:tgtEl>
                                        <p:attrNameLst>
                                          <p:attrName>style.visibility</p:attrName>
                                        </p:attrNameLst>
                                      </p:cBhvr>
                                      <p:to>
                                        <p:strVal val="visible"/>
                                      </p:to>
                                    </p:set>
                                    <p:animEffect transition="in" filter="wipe(left)">
                                      <p:cBhvr>
                                        <p:cTn id="7" dur="700"/>
                                        <p:tgtEl>
                                          <p:spTgt spid="31"/>
                                        </p:tgtEl>
                                      </p:cBhvr>
                                    </p:animEffect>
                                  </p:childTnLst>
                                </p:cTn>
                              </p:par>
                            </p:childTnLst>
                          </p:cTn>
                        </p:par>
                        <p:par>
                          <p:cTn id="8" fill="hold">
                            <p:stCondLst>
                              <p:cond delay="7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1000"/>
                                        <p:tgtEl>
                                          <p:spTgt spid="27"/>
                                        </p:tgtEl>
                                      </p:cBhvr>
                                    </p:animEffect>
                                  </p:childTnLst>
                                </p:cTn>
                              </p:par>
                            </p:childTnLst>
                          </p:cTn>
                        </p:par>
                        <p:par>
                          <p:cTn id="12" fill="hold">
                            <p:stCondLst>
                              <p:cond delay="1700"/>
                            </p:stCondLst>
                            <p:childTnLst>
                              <p:par>
                                <p:cTn id="13" presetID="19" presetClass="entr" presetSubtype="10"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p:cTn id="15" dur="500" fill="hold"/>
                                        <p:tgtEl>
                                          <p:spTgt spid="58"/>
                                        </p:tgtEl>
                                        <p:attrNameLst>
                                          <p:attrName>ppt_w</p:attrName>
                                        </p:attrNameLst>
                                      </p:cBhvr>
                                      <p:tavLst>
                                        <p:tav tm="0" fmla="#ppt_w*sin(2.5*pi*$)">
                                          <p:val>
                                            <p:fltVal val="0"/>
                                          </p:val>
                                        </p:tav>
                                        <p:tav tm="100000">
                                          <p:val>
                                            <p:fltVal val="1"/>
                                          </p:val>
                                        </p:tav>
                                      </p:tavLst>
                                    </p:anim>
                                    <p:anim calcmode="lin" valueType="num">
                                      <p:cBhvr>
                                        <p:cTn id="16" dur="500" fill="hold"/>
                                        <p:tgtEl>
                                          <p:spTgt spid="58"/>
                                        </p:tgtEl>
                                        <p:attrNameLst>
                                          <p:attrName>ppt_h</p:attrName>
                                        </p:attrNameLst>
                                      </p:cBhvr>
                                      <p:tavLst>
                                        <p:tav tm="0">
                                          <p:val>
                                            <p:strVal val="#ppt_h"/>
                                          </p:val>
                                        </p:tav>
                                        <p:tav tm="100000">
                                          <p:val>
                                            <p:strVal val="#ppt_h"/>
                                          </p:val>
                                        </p:tav>
                                      </p:tavLst>
                                    </p:anim>
                                  </p:childTnLst>
                                </p:cTn>
                              </p:par>
                            </p:childTnLst>
                          </p:cTn>
                        </p:par>
                        <p:par>
                          <p:cTn id="17" fill="hold">
                            <p:stCondLst>
                              <p:cond delay="2200"/>
                            </p:stCondLst>
                            <p:childTnLst>
                              <p:par>
                                <p:cTn id="18" presetID="22" presetClass="entr" presetSubtype="8"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advAuto="0"/>
      <p:bldP spid="58" grpId="0" animBg="1"/>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2400" b="1" dirty="0"/>
              <a:t>PATENTES:</a:t>
            </a:r>
            <a:endParaRPr lang="en-US" dirty="0">
              <a:solidFill>
                <a:schemeClr val="accent2"/>
              </a:solidFill>
            </a:endParaRPr>
          </a:p>
        </p:txBody>
      </p:sp>
      <p:sp>
        <p:nvSpPr>
          <p:cNvPr id="7" name="Marcador de texto 6">
            <a:extLst>
              <a:ext uri="{FF2B5EF4-FFF2-40B4-BE49-F238E27FC236}">
                <a16:creationId xmlns:a16="http://schemas.microsoft.com/office/drawing/2014/main" xmlns="" id="{AC0A43AC-7C26-3C4E-9139-0CB42ADE4C37}"/>
              </a:ext>
            </a:extLst>
          </p:cNvPr>
          <p:cNvSpPr>
            <a:spLocks noGrp="1"/>
          </p:cNvSpPr>
          <p:nvPr>
            <p:ph type="body" sz="quarter" idx="11"/>
          </p:nvPr>
        </p:nvSpPr>
        <p:spPr/>
        <p:txBody>
          <a:bodyPr/>
          <a:lstStyle/>
          <a:p>
            <a:r>
              <a:rPr lang="es-ES" sz="2400" b="1" dirty="0"/>
              <a:t>¿QUÉ ES UNA PATENTE?</a:t>
            </a:r>
            <a:endParaRPr lang="es-ES" dirty="0"/>
          </a:p>
        </p:txBody>
      </p:sp>
      <p:sp>
        <p:nvSpPr>
          <p:cNvPr id="8" name="CuadroTexto 7">
            <a:extLst>
              <a:ext uri="{FF2B5EF4-FFF2-40B4-BE49-F238E27FC236}">
                <a16:creationId xmlns:a16="http://schemas.microsoft.com/office/drawing/2014/main" xmlns="" id="{6CD7B81D-1228-7E46-8583-4D416D9882A2}"/>
              </a:ext>
            </a:extLst>
          </p:cNvPr>
          <p:cNvSpPr txBox="1"/>
          <p:nvPr/>
        </p:nvSpPr>
        <p:spPr>
          <a:xfrm>
            <a:off x="1035583" y="101660"/>
            <a:ext cx="333746" cy="430887"/>
          </a:xfrm>
          <a:prstGeom prst="rect">
            <a:avLst/>
          </a:prstGeom>
          <a:noFill/>
        </p:spPr>
        <p:txBody>
          <a:bodyPr wrap="none" rtlCol="0">
            <a:spAutoFit/>
          </a:bodyPr>
          <a:lstStyle/>
          <a:p>
            <a:r>
              <a:rPr lang="en-US" sz="2200" cap="all" spc="50" dirty="0">
                <a:solidFill>
                  <a:srgbClr val="007481"/>
                </a:solidFill>
                <a:latin typeface="Lato Black" panose="020F0A02020204030203" pitchFamily="34" charset="0"/>
                <a:ea typeface="Roboto" panose="02000000000000000000" pitchFamily="2" charset="0"/>
              </a:rPr>
              <a:t>3</a:t>
            </a:r>
            <a:endParaRPr lang="es-ES" dirty="0">
              <a:solidFill>
                <a:srgbClr val="007481"/>
              </a:solidFill>
            </a:endParaRPr>
          </a:p>
        </p:txBody>
      </p:sp>
      <p:sp>
        <p:nvSpPr>
          <p:cNvPr id="45" name="SOCIAL, CULTURA Y EDUCACIÓN">
            <a:extLst>
              <a:ext uri="{FF2B5EF4-FFF2-40B4-BE49-F238E27FC236}">
                <a16:creationId xmlns:a16="http://schemas.microsoft.com/office/drawing/2014/main" xmlns="" id="{553791D3-1B88-1949-AA80-CB7CF0F91E9E}"/>
              </a:ext>
            </a:extLst>
          </p:cNvPr>
          <p:cNvSpPr txBox="1"/>
          <p:nvPr/>
        </p:nvSpPr>
        <p:spPr>
          <a:xfrm>
            <a:off x="740308" y="1357223"/>
            <a:ext cx="7803617" cy="2109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marL="285750" indent="-285750" algn="just">
              <a:lnSpc>
                <a:spcPct val="80000"/>
              </a:lnSpc>
              <a:spcBef>
                <a:spcPct val="20000"/>
              </a:spcBef>
              <a:buFont typeface="Arial" panose="020B0604020202020204" pitchFamily="34" charset="0"/>
              <a:buChar char="•"/>
              <a:defRPr/>
            </a:pPr>
            <a:r>
              <a:rPr lang="es-ES" sz="1400" kern="0" dirty="0">
                <a:ea typeface="Verdana" panose="020B0604030504040204" pitchFamily="34" charset="0"/>
                <a:cs typeface="Verdana" panose="020B0604030504040204" pitchFamily="34" charset="0"/>
              </a:rPr>
              <a:t>Premio a la innovación: Monopolio temporal en la explotación de una innovación tecnológica. </a:t>
            </a:r>
          </a:p>
          <a:p>
            <a:pPr marL="285750" indent="-285750" algn="just">
              <a:lnSpc>
                <a:spcPct val="80000"/>
              </a:lnSpc>
              <a:spcBef>
                <a:spcPct val="20000"/>
              </a:spcBef>
              <a:buFont typeface="Arial" panose="020B0604020202020204" pitchFamily="34" charset="0"/>
              <a:buChar char="•"/>
              <a:defRPr/>
            </a:pPr>
            <a:r>
              <a:rPr lang="es-ES" sz="1400" kern="0" dirty="0">
                <a:ea typeface="Verdana" panose="020B0604030504040204" pitchFamily="34" charset="0"/>
                <a:cs typeface="Verdana" panose="020B0604030504040204" pitchFamily="34" charset="0"/>
              </a:rPr>
              <a:t>Título de Propiedad Industrial concedido por el Estado:</a:t>
            </a:r>
          </a:p>
          <a:p>
            <a:pPr marL="285750" indent="-285750" algn="just">
              <a:lnSpc>
                <a:spcPct val="80000"/>
              </a:lnSpc>
              <a:spcBef>
                <a:spcPct val="20000"/>
              </a:spcBef>
              <a:buFont typeface="Arial" panose="020B0604020202020204" pitchFamily="34" charset="0"/>
              <a:buChar char="•"/>
              <a:defRPr/>
            </a:pPr>
            <a:r>
              <a:rPr lang="es-ES" sz="1400" kern="0" dirty="0">
                <a:ea typeface="Verdana" panose="020B0604030504040204" pitchFamily="34" charset="0"/>
                <a:cs typeface="Verdana" panose="020B0604030504040204" pitchFamily="34" charset="0"/>
              </a:rPr>
              <a:t>Derecho de exclusividad de explotación:</a:t>
            </a:r>
          </a:p>
          <a:p>
            <a:pPr algn="just">
              <a:lnSpc>
                <a:spcPct val="80000"/>
              </a:lnSpc>
              <a:spcBef>
                <a:spcPct val="20000"/>
              </a:spcBef>
              <a:defRPr/>
            </a:pPr>
            <a:endParaRPr lang="es-ES" sz="1400" kern="0" dirty="0">
              <a:ea typeface="Verdana" panose="020B0604030504040204" pitchFamily="34" charset="0"/>
              <a:cs typeface="Verdana" panose="020B0604030504040204" pitchFamily="34" charset="0"/>
            </a:endParaRPr>
          </a:p>
          <a:p>
            <a:pPr marL="285750" indent="-285750" algn="just">
              <a:lnSpc>
                <a:spcPct val="80000"/>
              </a:lnSpc>
              <a:spcBef>
                <a:spcPct val="20000"/>
              </a:spcBef>
              <a:buFont typeface="Wingdings" panose="05000000000000000000" pitchFamily="2" charset="2"/>
              <a:buChar char="ü"/>
              <a:defRPr/>
            </a:pPr>
            <a:r>
              <a:rPr lang="es-ES" sz="1400" u="sng" kern="0" dirty="0">
                <a:ea typeface="Verdana" panose="020B0604030504040204" pitchFamily="34" charset="0"/>
                <a:cs typeface="Verdana" panose="020B0604030504040204" pitchFamily="34" charset="0"/>
              </a:rPr>
              <a:t>fabricación</a:t>
            </a:r>
            <a:r>
              <a:rPr lang="es-ES" sz="1400" kern="0" dirty="0">
                <a:ea typeface="Verdana" panose="020B0604030504040204" pitchFamily="34" charset="0"/>
                <a:cs typeface="Verdana" panose="020B0604030504040204" pitchFamily="34" charset="0"/>
              </a:rPr>
              <a:t>,  </a:t>
            </a:r>
          </a:p>
          <a:p>
            <a:pPr marL="285750" indent="-285750" algn="just">
              <a:lnSpc>
                <a:spcPct val="80000"/>
              </a:lnSpc>
              <a:spcBef>
                <a:spcPct val="20000"/>
              </a:spcBef>
              <a:buFont typeface="Wingdings" panose="05000000000000000000" pitchFamily="2" charset="2"/>
              <a:buChar char="ü"/>
              <a:defRPr/>
            </a:pPr>
            <a:r>
              <a:rPr lang="es-ES" sz="1400" u="sng" kern="0" dirty="0">
                <a:ea typeface="Verdana" panose="020B0604030504040204" pitchFamily="34" charset="0"/>
                <a:cs typeface="Verdana" panose="020B0604030504040204" pitchFamily="34" charset="0"/>
              </a:rPr>
              <a:t>uso</a:t>
            </a:r>
            <a:r>
              <a:rPr lang="es-ES" sz="1400" kern="0" dirty="0">
                <a:ea typeface="Verdana" panose="020B0604030504040204" pitchFamily="34" charset="0"/>
                <a:cs typeface="Verdana" panose="020B0604030504040204" pitchFamily="34" charset="0"/>
              </a:rPr>
              <a:t>, </a:t>
            </a:r>
          </a:p>
          <a:p>
            <a:pPr marL="285750" indent="-285750" algn="just">
              <a:lnSpc>
                <a:spcPct val="80000"/>
              </a:lnSpc>
              <a:spcBef>
                <a:spcPct val="20000"/>
              </a:spcBef>
              <a:buFont typeface="Wingdings" panose="05000000000000000000" pitchFamily="2" charset="2"/>
              <a:buChar char="ü"/>
              <a:defRPr/>
            </a:pPr>
            <a:r>
              <a:rPr lang="es-ES" sz="1400" u="sng" kern="0" dirty="0">
                <a:ea typeface="Verdana" panose="020B0604030504040204" pitchFamily="34" charset="0"/>
                <a:cs typeface="Verdana" panose="020B0604030504040204" pitchFamily="34" charset="0"/>
              </a:rPr>
              <a:t>comercialización</a:t>
            </a:r>
            <a:r>
              <a:rPr lang="es-ES" sz="1400" kern="0" dirty="0">
                <a:ea typeface="Verdana" panose="020B0604030504040204" pitchFamily="34" charset="0"/>
                <a:cs typeface="Verdana" panose="020B0604030504040204" pitchFamily="34" charset="0"/>
              </a:rPr>
              <a:t>,</a:t>
            </a:r>
          </a:p>
          <a:p>
            <a:pPr marL="285750" indent="-285750" algn="just">
              <a:lnSpc>
                <a:spcPct val="80000"/>
              </a:lnSpc>
              <a:spcBef>
                <a:spcPct val="20000"/>
              </a:spcBef>
              <a:buFont typeface="Wingdings" panose="05000000000000000000" pitchFamily="2" charset="2"/>
              <a:buChar char="ü"/>
              <a:defRPr/>
            </a:pPr>
            <a:r>
              <a:rPr lang="es-ES" sz="1400" u="sng" kern="0" dirty="0">
                <a:ea typeface="Verdana" panose="020B0604030504040204" pitchFamily="34" charset="0"/>
                <a:cs typeface="Verdana" panose="020B0604030504040204" pitchFamily="34" charset="0"/>
              </a:rPr>
              <a:t>importación</a:t>
            </a:r>
          </a:p>
          <a:p>
            <a:pPr lvl="0" algn="just">
              <a:lnSpc>
                <a:spcPts val="2000"/>
              </a:lnSpc>
              <a:spcBef>
                <a:spcPts val="0"/>
              </a:spcBef>
              <a:buNone/>
            </a:pPr>
            <a:endParaRPr lang="es-ES" sz="1400" cap="none" dirty="0"/>
          </a:p>
        </p:txBody>
      </p:sp>
      <p:grpSp>
        <p:nvGrpSpPr>
          <p:cNvPr id="48" name="Grupo">
            <a:extLst>
              <a:ext uri="{FF2B5EF4-FFF2-40B4-BE49-F238E27FC236}">
                <a16:creationId xmlns:a16="http://schemas.microsoft.com/office/drawing/2014/main" xmlns="" id="{4333F7F3-13F2-8D4C-B12D-8A5FA1016119}"/>
              </a:ext>
            </a:extLst>
          </p:cNvPr>
          <p:cNvGrpSpPr/>
          <p:nvPr/>
        </p:nvGrpSpPr>
        <p:grpSpPr>
          <a:xfrm>
            <a:off x="1265572" y="3294188"/>
            <a:ext cx="6690977" cy="215444"/>
            <a:chOff x="-1" y="0"/>
            <a:chExt cx="13365087" cy="430344"/>
          </a:xfrm>
        </p:grpSpPr>
        <p:sp>
          <p:nvSpPr>
            <p:cNvPr id="49" name="SOCIAL, CULTURA Y EDUCACIÓN">
              <a:extLst>
                <a:ext uri="{FF2B5EF4-FFF2-40B4-BE49-F238E27FC236}">
                  <a16:creationId xmlns:a16="http://schemas.microsoft.com/office/drawing/2014/main" xmlns="" id="{78A98B82-41B4-BB47-8152-0CCE53C3FE16}"/>
                </a:ext>
              </a:extLst>
            </p:cNvPr>
            <p:cNvSpPr txBox="1"/>
            <p:nvPr/>
          </p:nvSpPr>
          <p:spPr>
            <a:xfrm>
              <a:off x="700173" y="0"/>
              <a:ext cx="12664913" cy="4303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a:defRPr cap="none" spc="0">
                  <a:latin typeface="Calibri"/>
                  <a:ea typeface="Calibri"/>
                  <a:cs typeface="Calibri"/>
                  <a:sym typeface="Calibri"/>
                </a:defRPr>
              </a:pPr>
              <a:r>
                <a:rPr lang="es-ES" sz="1400" cap="all" spc="0" dirty="0">
                  <a:latin typeface="Lato Bold"/>
                  <a:ea typeface="Lato Bold"/>
                  <a:cs typeface="Lato Bold"/>
                  <a:sym typeface="Lato Bold"/>
                </a:rPr>
                <a:t>PARA UN </a:t>
              </a:r>
              <a:r>
                <a:rPr lang="es-ES" sz="1400" b="1" cap="all" spc="0" dirty="0">
                  <a:latin typeface="Lato Bold"/>
                  <a:ea typeface="Lato Bold"/>
                  <a:cs typeface="Lato Bold"/>
                  <a:sym typeface="Lato Bold"/>
                </a:rPr>
                <a:t>TERRITORIO</a:t>
              </a:r>
              <a:endParaRPr sz="1400" b="1" cap="all" spc="0" dirty="0">
                <a:latin typeface="Lato Bold"/>
                <a:ea typeface="Lato Bold"/>
                <a:cs typeface="Lato Bold"/>
                <a:sym typeface="Lato Bold"/>
              </a:endParaRPr>
            </a:p>
          </p:txBody>
        </p:sp>
        <p:sp>
          <p:nvSpPr>
            <p:cNvPr id="50" name="Triángulo">
              <a:extLst>
                <a:ext uri="{FF2B5EF4-FFF2-40B4-BE49-F238E27FC236}">
                  <a16:creationId xmlns:a16="http://schemas.microsoft.com/office/drawing/2014/main" xmlns="" id="{4F2D23C0-1FD2-7B42-A362-F958CB2A5BA8}"/>
                </a:ext>
              </a:extLst>
            </p:cNvPr>
            <p:cNvSpPr/>
            <p:nvPr/>
          </p:nvSpPr>
          <p:spPr>
            <a:xfrm rot="5400000">
              <a:off x="-26696" y="107129"/>
              <a:ext cx="245534" cy="1921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7481"/>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solidFill>
                  <a:srgbClr val="007481"/>
                </a:solidFill>
              </a:endParaRPr>
            </a:p>
          </p:txBody>
        </p:sp>
      </p:grpSp>
      <p:grpSp>
        <p:nvGrpSpPr>
          <p:cNvPr id="56" name="Grupo">
            <a:extLst>
              <a:ext uri="{FF2B5EF4-FFF2-40B4-BE49-F238E27FC236}">
                <a16:creationId xmlns:a16="http://schemas.microsoft.com/office/drawing/2014/main" xmlns="" id="{8C1F9291-76E9-EF4C-8370-2BB6C2B05A9C}"/>
              </a:ext>
            </a:extLst>
          </p:cNvPr>
          <p:cNvGrpSpPr/>
          <p:nvPr/>
        </p:nvGrpSpPr>
        <p:grpSpPr>
          <a:xfrm>
            <a:off x="1265571" y="3530619"/>
            <a:ext cx="6690979" cy="215444"/>
            <a:chOff x="-1" y="0"/>
            <a:chExt cx="13365091" cy="430344"/>
          </a:xfrm>
        </p:grpSpPr>
        <p:sp>
          <p:nvSpPr>
            <p:cNvPr id="71" name="SOCIAL, CULTURA Y EDUCACIÓN">
              <a:extLst>
                <a:ext uri="{FF2B5EF4-FFF2-40B4-BE49-F238E27FC236}">
                  <a16:creationId xmlns:a16="http://schemas.microsoft.com/office/drawing/2014/main" xmlns="" id="{B898BBF8-74AB-D64F-BA1F-7D5ADD05C4DB}"/>
                </a:ext>
              </a:extLst>
            </p:cNvPr>
            <p:cNvSpPr txBox="1"/>
            <p:nvPr/>
          </p:nvSpPr>
          <p:spPr>
            <a:xfrm>
              <a:off x="700173" y="0"/>
              <a:ext cx="12664917" cy="4303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a:defRPr cap="none" spc="0">
                  <a:latin typeface="Calibri"/>
                  <a:ea typeface="Calibri"/>
                  <a:cs typeface="Calibri"/>
                  <a:sym typeface="Calibri"/>
                </a:defRPr>
              </a:pPr>
              <a:r>
                <a:rPr lang="es-ES" sz="1400" cap="all" spc="0" dirty="0">
                  <a:latin typeface="Lato Bold"/>
                  <a:ea typeface="Lato Bold"/>
                  <a:cs typeface="Lato Bold"/>
                  <a:sym typeface="Lato Bold"/>
                </a:rPr>
                <a:t>DURANTE UN PERIODO DE TIEMPO </a:t>
              </a:r>
              <a:r>
                <a:rPr lang="es-ES" sz="1400" b="1" cap="all" spc="0" dirty="0">
                  <a:latin typeface="Lato Bold"/>
                  <a:ea typeface="Lato Bold"/>
                  <a:cs typeface="Lato Bold"/>
                  <a:sym typeface="Lato Bold"/>
                </a:rPr>
                <a:t>(20  AÑOS)</a:t>
              </a:r>
              <a:endParaRPr sz="1400" b="1" cap="all" spc="0" dirty="0">
                <a:latin typeface="Lato Bold"/>
                <a:ea typeface="Lato Bold"/>
                <a:cs typeface="Lato Bold"/>
                <a:sym typeface="Lato Bold"/>
              </a:endParaRPr>
            </a:p>
          </p:txBody>
        </p:sp>
        <p:sp>
          <p:nvSpPr>
            <p:cNvPr id="72" name="Triángulo">
              <a:extLst>
                <a:ext uri="{FF2B5EF4-FFF2-40B4-BE49-F238E27FC236}">
                  <a16:creationId xmlns:a16="http://schemas.microsoft.com/office/drawing/2014/main" xmlns="" id="{06234507-B83D-784E-91F4-B13E5DAADB23}"/>
                </a:ext>
              </a:extLst>
            </p:cNvPr>
            <p:cNvSpPr/>
            <p:nvPr/>
          </p:nvSpPr>
          <p:spPr>
            <a:xfrm rot="5400000">
              <a:off x="-26696" y="107129"/>
              <a:ext cx="245534" cy="1921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7481"/>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solidFill>
                  <a:srgbClr val="007481"/>
                </a:solidFill>
              </a:endParaRPr>
            </a:p>
          </p:txBody>
        </p:sp>
      </p:grpSp>
      <p:grpSp>
        <p:nvGrpSpPr>
          <p:cNvPr id="14" name="Grupo">
            <a:extLst>
              <a:ext uri="{FF2B5EF4-FFF2-40B4-BE49-F238E27FC236}">
                <a16:creationId xmlns:a16="http://schemas.microsoft.com/office/drawing/2014/main" xmlns="" id="{4333F7F3-13F2-8D4C-B12D-8A5FA1016119}"/>
              </a:ext>
            </a:extLst>
          </p:cNvPr>
          <p:cNvGrpSpPr/>
          <p:nvPr/>
        </p:nvGrpSpPr>
        <p:grpSpPr>
          <a:xfrm>
            <a:off x="1275097" y="3751388"/>
            <a:ext cx="6690977" cy="215444"/>
            <a:chOff x="-1" y="0"/>
            <a:chExt cx="13365087" cy="430344"/>
          </a:xfrm>
        </p:grpSpPr>
        <p:sp>
          <p:nvSpPr>
            <p:cNvPr id="15" name="SOCIAL, CULTURA Y EDUCACIÓN">
              <a:extLst>
                <a:ext uri="{FF2B5EF4-FFF2-40B4-BE49-F238E27FC236}">
                  <a16:creationId xmlns:a16="http://schemas.microsoft.com/office/drawing/2014/main" xmlns="" id="{78A98B82-41B4-BB47-8152-0CCE53C3FE16}"/>
                </a:ext>
              </a:extLst>
            </p:cNvPr>
            <p:cNvSpPr txBox="1"/>
            <p:nvPr/>
          </p:nvSpPr>
          <p:spPr>
            <a:xfrm>
              <a:off x="700173" y="0"/>
              <a:ext cx="12664913" cy="4303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a:defRPr cap="none" spc="0">
                  <a:latin typeface="Calibri"/>
                  <a:ea typeface="Calibri"/>
                  <a:cs typeface="Calibri"/>
                  <a:sym typeface="Calibri"/>
                </a:defRPr>
              </a:pPr>
              <a:r>
                <a:rPr lang="es-ES" sz="1400" cap="all" spc="0" dirty="0">
                  <a:latin typeface="Lato Bold"/>
                  <a:ea typeface="Lato Bold"/>
                  <a:cs typeface="Lato Bold"/>
                  <a:sym typeface="Lato Bold"/>
                </a:rPr>
                <a:t>A CAMBO DE SU </a:t>
              </a:r>
              <a:r>
                <a:rPr lang="es-ES" sz="1400" b="1" cap="all" spc="0" dirty="0">
                  <a:latin typeface="Lato Bold"/>
                  <a:ea typeface="Lato Bold"/>
                  <a:cs typeface="Lato Bold"/>
                  <a:sym typeface="Lato Bold"/>
                </a:rPr>
                <a:t>CONOCIMIENTO PÚBLIC</a:t>
              </a:r>
              <a:r>
                <a:rPr lang="es-ES" sz="1400" cap="all" spc="0" dirty="0">
                  <a:latin typeface="Lato Bold"/>
                  <a:ea typeface="Lato Bold"/>
                  <a:cs typeface="Lato Bold"/>
                  <a:sym typeface="Lato Bold"/>
                </a:rPr>
                <a:t>O.</a:t>
              </a:r>
              <a:endParaRPr sz="1400" cap="all" spc="0" dirty="0">
                <a:latin typeface="Lato Bold"/>
                <a:ea typeface="Lato Bold"/>
                <a:cs typeface="Lato Bold"/>
                <a:sym typeface="Lato Bold"/>
              </a:endParaRPr>
            </a:p>
          </p:txBody>
        </p:sp>
        <p:sp>
          <p:nvSpPr>
            <p:cNvPr id="16" name="Triángulo">
              <a:extLst>
                <a:ext uri="{FF2B5EF4-FFF2-40B4-BE49-F238E27FC236}">
                  <a16:creationId xmlns:a16="http://schemas.microsoft.com/office/drawing/2014/main" xmlns="" id="{4F2D23C0-1FD2-7B42-A362-F958CB2A5BA8}"/>
                </a:ext>
              </a:extLst>
            </p:cNvPr>
            <p:cNvSpPr/>
            <p:nvPr/>
          </p:nvSpPr>
          <p:spPr>
            <a:xfrm rot="5400000">
              <a:off x="-26696" y="107129"/>
              <a:ext cx="245534" cy="1921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7481"/>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solidFill>
                  <a:srgbClr val="007481"/>
                </a:solidFill>
              </a:endParaRPr>
            </a:p>
          </p:txBody>
        </p:sp>
      </p:grpSp>
      <p:grpSp>
        <p:nvGrpSpPr>
          <p:cNvPr id="17" name="Grupo">
            <a:extLst>
              <a:ext uri="{FF2B5EF4-FFF2-40B4-BE49-F238E27FC236}">
                <a16:creationId xmlns:a16="http://schemas.microsoft.com/office/drawing/2014/main" xmlns="" id="{8C1F9291-76E9-EF4C-8370-2BB6C2B05A9C}"/>
              </a:ext>
            </a:extLst>
          </p:cNvPr>
          <p:cNvGrpSpPr/>
          <p:nvPr/>
        </p:nvGrpSpPr>
        <p:grpSpPr>
          <a:xfrm>
            <a:off x="1275096" y="3987819"/>
            <a:ext cx="6690979" cy="215444"/>
            <a:chOff x="-1" y="0"/>
            <a:chExt cx="13365091" cy="430344"/>
          </a:xfrm>
        </p:grpSpPr>
        <p:sp>
          <p:nvSpPr>
            <p:cNvPr id="18" name="SOCIAL, CULTURA Y EDUCACIÓN">
              <a:extLst>
                <a:ext uri="{FF2B5EF4-FFF2-40B4-BE49-F238E27FC236}">
                  <a16:creationId xmlns:a16="http://schemas.microsoft.com/office/drawing/2014/main" xmlns="" id="{B898BBF8-74AB-D64F-BA1F-7D5ADD05C4DB}"/>
                </a:ext>
              </a:extLst>
            </p:cNvPr>
            <p:cNvSpPr txBox="1"/>
            <p:nvPr/>
          </p:nvSpPr>
          <p:spPr>
            <a:xfrm>
              <a:off x="700173" y="0"/>
              <a:ext cx="12664917" cy="4303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a:defRPr cap="none" spc="0">
                  <a:latin typeface="Calibri"/>
                  <a:ea typeface="Calibri"/>
                  <a:cs typeface="Calibri"/>
                  <a:sym typeface="Calibri"/>
                </a:defRPr>
              </a:pPr>
              <a:r>
                <a:rPr lang="es-ES" sz="1400" cap="all" spc="0" dirty="0">
                  <a:latin typeface="Lato Bold"/>
                  <a:ea typeface="Lato Bold"/>
                  <a:cs typeface="Lato Bold"/>
                  <a:sym typeface="Lato Bold"/>
                </a:rPr>
                <a:t>FOMENTAR EL </a:t>
              </a:r>
              <a:r>
                <a:rPr lang="es-ES" sz="1400" b="1" cap="all" spc="0" dirty="0">
                  <a:latin typeface="Lato Bold"/>
                  <a:ea typeface="Lato Bold"/>
                  <a:cs typeface="Lato Bold"/>
                  <a:sym typeface="Lato Bold"/>
                </a:rPr>
                <a:t>DESARROLLO</a:t>
              </a:r>
              <a:r>
                <a:rPr lang="es-ES" sz="1400" cap="all" spc="0" dirty="0">
                  <a:latin typeface="Lato Bold"/>
                  <a:ea typeface="Lato Bold"/>
                  <a:cs typeface="Lato Bold"/>
                  <a:sym typeface="Lato Bold"/>
                </a:rPr>
                <a:t> TECNOLÓGICO. </a:t>
              </a:r>
              <a:endParaRPr sz="1400" cap="all" spc="0" dirty="0">
                <a:latin typeface="Lato Bold"/>
                <a:ea typeface="Lato Bold"/>
                <a:cs typeface="Lato Bold"/>
                <a:sym typeface="Lato Bold"/>
              </a:endParaRPr>
            </a:p>
          </p:txBody>
        </p:sp>
        <p:sp>
          <p:nvSpPr>
            <p:cNvPr id="19" name="Triángulo">
              <a:extLst>
                <a:ext uri="{FF2B5EF4-FFF2-40B4-BE49-F238E27FC236}">
                  <a16:creationId xmlns:a16="http://schemas.microsoft.com/office/drawing/2014/main" xmlns="" id="{06234507-B83D-784E-91F4-B13E5DAADB23}"/>
                </a:ext>
              </a:extLst>
            </p:cNvPr>
            <p:cNvSpPr/>
            <p:nvPr/>
          </p:nvSpPr>
          <p:spPr>
            <a:xfrm rot="5400000">
              <a:off x="-26696" y="107129"/>
              <a:ext cx="245534" cy="1921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7481"/>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solidFill>
                  <a:srgbClr val="007481"/>
                </a:solidFill>
              </a:endParaRPr>
            </a:p>
          </p:txBody>
        </p:sp>
      </p:grpSp>
      <p:grpSp>
        <p:nvGrpSpPr>
          <p:cNvPr id="20" name="Grupo">
            <a:extLst>
              <a:ext uri="{FF2B5EF4-FFF2-40B4-BE49-F238E27FC236}">
                <a16:creationId xmlns:a16="http://schemas.microsoft.com/office/drawing/2014/main" xmlns="" id="{8C1F9291-76E9-EF4C-8370-2BB6C2B05A9C}"/>
              </a:ext>
            </a:extLst>
          </p:cNvPr>
          <p:cNvGrpSpPr/>
          <p:nvPr/>
        </p:nvGrpSpPr>
        <p:grpSpPr>
          <a:xfrm>
            <a:off x="1275096" y="4197369"/>
            <a:ext cx="6690979" cy="215444"/>
            <a:chOff x="-1" y="0"/>
            <a:chExt cx="13365091" cy="430344"/>
          </a:xfrm>
        </p:grpSpPr>
        <p:sp>
          <p:nvSpPr>
            <p:cNvPr id="21" name="SOCIAL, CULTURA Y EDUCACIÓN">
              <a:extLst>
                <a:ext uri="{FF2B5EF4-FFF2-40B4-BE49-F238E27FC236}">
                  <a16:creationId xmlns:a16="http://schemas.microsoft.com/office/drawing/2014/main" xmlns="" id="{B898BBF8-74AB-D64F-BA1F-7D5ADD05C4DB}"/>
                </a:ext>
              </a:extLst>
            </p:cNvPr>
            <p:cNvSpPr txBox="1"/>
            <p:nvPr/>
          </p:nvSpPr>
          <p:spPr>
            <a:xfrm>
              <a:off x="700173" y="0"/>
              <a:ext cx="12664917" cy="4303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685800">
                <a:spcBef>
                  <a:spcPts val="600"/>
                </a:spcBef>
                <a:defRPr sz="2600" cap="all" spc="57">
                  <a:solidFill>
                    <a:srgbClr val="007481"/>
                  </a:solidFill>
                  <a:latin typeface="Lato Bold"/>
                  <a:ea typeface="Lato Bold"/>
                  <a:cs typeface="Lato Bold"/>
                  <a:sym typeface="Lato Bold"/>
                </a:defRPr>
              </a:lvl1pPr>
            </a:lstStyle>
            <a:p>
              <a:pPr>
                <a:defRPr cap="none" spc="0">
                  <a:latin typeface="Calibri"/>
                  <a:ea typeface="Calibri"/>
                  <a:cs typeface="Calibri"/>
                  <a:sym typeface="Calibri"/>
                </a:defRPr>
              </a:pPr>
              <a:r>
                <a:rPr lang="es-ES" sz="1400" b="1" cap="all" spc="0" dirty="0">
                  <a:latin typeface="Lato Bold"/>
                  <a:ea typeface="Lato Bold"/>
                  <a:cs typeface="Lato Bold"/>
                  <a:sym typeface="Lato Bold"/>
                </a:rPr>
                <a:t>DIVULGACIÓN</a:t>
              </a:r>
              <a:r>
                <a:rPr lang="es-ES" sz="1400" cap="all" spc="0" dirty="0">
                  <a:latin typeface="Lato Bold"/>
                  <a:ea typeface="Lato Bold"/>
                  <a:cs typeface="Lato Bold"/>
                  <a:sym typeface="Lato Bold"/>
                </a:rPr>
                <a:t> NUEVA TECNOLOGÍA. </a:t>
              </a:r>
              <a:endParaRPr sz="1400" cap="all" spc="0" dirty="0">
                <a:latin typeface="Lato Bold"/>
                <a:ea typeface="Lato Bold"/>
                <a:cs typeface="Lato Bold"/>
                <a:sym typeface="Lato Bold"/>
              </a:endParaRPr>
            </a:p>
          </p:txBody>
        </p:sp>
        <p:sp>
          <p:nvSpPr>
            <p:cNvPr id="22" name="Triángulo">
              <a:extLst>
                <a:ext uri="{FF2B5EF4-FFF2-40B4-BE49-F238E27FC236}">
                  <a16:creationId xmlns:a16="http://schemas.microsoft.com/office/drawing/2014/main" xmlns="" id="{06234507-B83D-784E-91F4-B13E5DAADB23}"/>
                </a:ext>
              </a:extLst>
            </p:cNvPr>
            <p:cNvSpPr/>
            <p:nvPr/>
          </p:nvSpPr>
          <p:spPr>
            <a:xfrm rot="5400000">
              <a:off x="-26696" y="107129"/>
              <a:ext cx="245534" cy="1921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7481"/>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solidFill>
                  <a:srgbClr val="007481"/>
                </a:solidFill>
              </a:endParaRPr>
            </a:p>
          </p:txBody>
        </p:sp>
      </p:grpSp>
    </p:spTree>
    <p:extLst>
      <p:ext uri="{BB962C8B-B14F-4D97-AF65-F5344CB8AC3E}">
        <p14:creationId xmlns:p14="http://schemas.microsoft.com/office/powerpoint/2010/main" val="2809123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48"/>
                                        </p:tgtEl>
                                        <p:attrNameLst>
                                          <p:attrName>style.visibility</p:attrName>
                                        </p:attrNameLst>
                                      </p:cBhvr>
                                      <p:to>
                                        <p:strVal val="visible"/>
                                      </p:to>
                                    </p:set>
                                    <p:animEffect transition="in" filter="wipe(left)">
                                      <p:cBhvr>
                                        <p:cTn id="11" dur="1000"/>
                                        <p:tgtEl>
                                          <p:spTgt spid="48"/>
                                        </p:tgtEl>
                                      </p:cBhvr>
                                    </p:animEffect>
                                  </p:childTnLst>
                                </p:cTn>
                              </p:par>
                            </p:childTnLst>
                          </p:cTn>
                        </p:par>
                        <p:par>
                          <p:cTn id="12" fill="hold">
                            <p:stCondLst>
                              <p:cond delay="2000"/>
                            </p:stCondLst>
                            <p:childTnLst>
                              <p:par>
                                <p:cTn id="13" presetID="22" presetClass="entr" presetSubtype="8" fill="hold" grpId="0" nodeType="afterEffect">
                                  <p:stCondLst>
                                    <p:cond delay="0"/>
                                  </p:stCondLst>
                                  <p:iterate>
                                    <p:tmAbs val="0"/>
                                  </p:iterate>
                                  <p:childTnLst>
                                    <p:set>
                                      <p:cBhvr>
                                        <p:cTn id="14" fill="hold"/>
                                        <p:tgtEl>
                                          <p:spTgt spid="56"/>
                                        </p:tgtEl>
                                        <p:attrNameLst>
                                          <p:attrName>style.visibility</p:attrName>
                                        </p:attrNameLst>
                                      </p:cBhvr>
                                      <p:to>
                                        <p:strVal val="visible"/>
                                      </p:to>
                                    </p:set>
                                    <p:animEffect transition="in" filter="wipe(left)">
                                      <p:cBhvr>
                                        <p:cTn id="15" dur="1000"/>
                                        <p:tgtEl>
                                          <p:spTgt spid="56"/>
                                        </p:tgtEl>
                                      </p:cBhvr>
                                    </p:animEffect>
                                  </p:childTnLst>
                                </p:cTn>
                              </p:par>
                            </p:childTnLst>
                          </p:cTn>
                        </p:par>
                        <p:par>
                          <p:cTn id="16" fill="hold">
                            <p:stCondLst>
                              <p:cond delay="3000"/>
                            </p:stCondLst>
                            <p:childTnLst>
                              <p:par>
                                <p:cTn id="17" presetID="22" presetClass="entr" presetSubtype="8" fill="hold" grpId="0" nodeType="afterEffect">
                                  <p:stCondLst>
                                    <p:cond delay="0"/>
                                  </p:stCondLst>
                                  <p:iterate>
                                    <p:tmAbs val="0"/>
                                  </p:iterate>
                                  <p:childTnLst>
                                    <p:set>
                                      <p:cBhvr>
                                        <p:cTn id="18" fill="hold"/>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par>
                          <p:cTn id="20" fill="hold">
                            <p:stCondLst>
                              <p:cond delay="4000"/>
                            </p:stCondLst>
                            <p:childTnLst>
                              <p:par>
                                <p:cTn id="21" presetID="22" presetClass="entr" presetSubtype="8" fill="hold" grpId="0" nodeType="afterEffect">
                                  <p:stCondLst>
                                    <p:cond delay="0"/>
                                  </p:stCondLst>
                                  <p:iterate>
                                    <p:tmAbs val="0"/>
                                  </p:iterate>
                                  <p:childTnLst>
                                    <p:set>
                                      <p:cBhvr>
                                        <p:cTn id="22" fill="hold"/>
                                        <p:tgtEl>
                                          <p:spTgt spid="17"/>
                                        </p:tgtEl>
                                        <p:attrNameLst>
                                          <p:attrName>style.visibility</p:attrName>
                                        </p:attrNameLst>
                                      </p:cBhvr>
                                      <p:to>
                                        <p:strVal val="visible"/>
                                      </p:to>
                                    </p:set>
                                    <p:animEffect transition="in" filter="wipe(left)">
                                      <p:cBhvr>
                                        <p:cTn id="23" dur="1000"/>
                                        <p:tgtEl>
                                          <p:spTgt spid="17"/>
                                        </p:tgtEl>
                                      </p:cBhvr>
                                    </p:animEffect>
                                  </p:childTnLst>
                                </p:cTn>
                              </p:par>
                            </p:childTnLst>
                          </p:cTn>
                        </p:par>
                        <p:par>
                          <p:cTn id="24" fill="hold">
                            <p:stCondLst>
                              <p:cond delay="5000"/>
                            </p:stCondLst>
                            <p:childTnLst>
                              <p:par>
                                <p:cTn id="25" presetID="22" presetClass="entr" presetSubtype="8" fill="hold" grpId="0" nodeType="afterEffect">
                                  <p:stCondLst>
                                    <p:cond delay="0"/>
                                  </p:stCondLst>
                                  <p:iterate>
                                    <p:tmAbs val="0"/>
                                  </p:iterate>
                                  <p:childTnLst>
                                    <p:set>
                                      <p:cBhvr>
                                        <p:cTn id="26" fill="hold"/>
                                        <p:tgtEl>
                                          <p:spTgt spid="20"/>
                                        </p:tgtEl>
                                        <p:attrNameLst>
                                          <p:attrName>style.visibility</p:attrName>
                                        </p:attrNameLst>
                                      </p:cBhvr>
                                      <p:to>
                                        <p:strVal val="visible"/>
                                      </p:to>
                                    </p:set>
                                    <p:animEffect transition="in" filter="wipe(left)">
                                      <p:cBhvr>
                                        <p:cTn id="2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advAuto="0"/>
      <p:bldP spid="56" grpId="0" advAuto="0"/>
      <p:bldP spid="14" grpId="0" advAuto="0"/>
      <p:bldP spid="17" grpId="0" advAuto="0"/>
      <p:bldP spid="20" grpId="0" advAuto="0"/>
    </p:bldLst>
  </p:timing>
</p:sld>
</file>

<file path=ppt/theme/theme1.xml><?xml version="1.0" encoding="utf-8"?>
<a:theme xmlns:a="http://schemas.openxmlformats.org/drawingml/2006/main" name="Office Theme">
  <a:themeElements>
    <a:clrScheme name="03-Bluish Green">
      <a:dk1>
        <a:sysClr val="windowText" lastClr="000000"/>
      </a:dk1>
      <a:lt1>
        <a:sysClr val="window" lastClr="FFFFFF"/>
      </a:lt1>
      <a:dk2>
        <a:srgbClr val="000000"/>
      </a:dk2>
      <a:lt2>
        <a:srgbClr val="E7E6E6"/>
      </a:lt2>
      <a:accent1>
        <a:srgbClr val="4B5050"/>
      </a:accent1>
      <a:accent2>
        <a:srgbClr val="6EBEBE"/>
      </a:accent2>
      <a:accent3>
        <a:srgbClr val="6E7378"/>
      </a:accent3>
      <a:accent4>
        <a:srgbClr val="91969B"/>
      </a:accent4>
      <a:accent5>
        <a:srgbClr val="AAAFB4"/>
      </a:accent5>
      <a:accent6>
        <a:srgbClr val="DCE1E6"/>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12027</TotalTime>
  <Words>3350</Words>
  <Application>Microsoft Office PowerPoint</Application>
  <PresentationFormat>Presentación en pantalla (16:9)</PresentationFormat>
  <Paragraphs>743</Paragraphs>
  <Slides>87</Slides>
  <Notes>87</Notes>
  <HiddenSlides>0</HiddenSlides>
  <MMClips>11</MMClips>
  <ScaleCrop>false</ScaleCrop>
  <HeadingPairs>
    <vt:vector size="4" baseType="variant">
      <vt:variant>
        <vt:lpstr>Tema</vt:lpstr>
      </vt:variant>
      <vt:variant>
        <vt:i4>1</vt:i4>
      </vt:variant>
      <vt:variant>
        <vt:lpstr>Títulos de diapositiva</vt:lpstr>
      </vt:variant>
      <vt:variant>
        <vt:i4>87</vt:i4>
      </vt:variant>
    </vt:vector>
  </HeadingPairs>
  <TitlesOfParts>
    <vt:vector size="88"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Moorche 30 DVDs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Jafar</dc:creator>
  <cp:lastModifiedBy>admin</cp:lastModifiedBy>
  <cp:revision>1334</cp:revision>
  <cp:lastPrinted>2019-02-13T12:19:26Z</cp:lastPrinted>
  <dcterms:created xsi:type="dcterms:W3CDTF">2015-05-25T12:45:08Z</dcterms:created>
  <dcterms:modified xsi:type="dcterms:W3CDTF">2020-05-18T09:42:32Z</dcterms:modified>
</cp:coreProperties>
</file>